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ACAC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42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ACAC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42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ACAC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87400"/>
            <a:ext cx="9144000" cy="539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0110" y="0"/>
            <a:ext cx="5295900" cy="4282440"/>
          </a:xfrm>
          <a:custGeom>
            <a:avLst/>
            <a:gdLst/>
            <a:ahLst/>
            <a:cxnLst/>
            <a:rect l="l" t="t" r="r" b="b"/>
            <a:pathLst>
              <a:path w="5295900" h="4282440">
                <a:moveTo>
                  <a:pt x="989399" y="0"/>
                </a:moveTo>
                <a:lnTo>
                  <a:pt x="0" y="0"/>
                </a:lnTo>
                <a:lnTo>
                  <a:pt x="755544" y="4070347"/>
                </a:lnTo>
                <a:lnTo>
                  <a:pt x="5295789" y="4282078"/>
                </a:lnTo>
                <a:lnTo>
                  <a:pt x="9893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402" y="3858607"/>
            <a:ext cx="5057775" cy="2999740"/>
          </a:xfrm>
          <a:custGeom>
            <a:avLst/>
            <a:gdLst/>
            <a:ahLst/>
            <a:cxnLst/>
            <a:rect l="l" t="t" r="r" b="b"/>
            <a:pathLst>
              <a:path w="5057775" h="2999740">
                <a:moveTo>
                  <a:pt x="0" y="0"/>
                </a:moveTo>
                <a:lnTo>
                  <a:pt x="3016415" y="2999392"/>
                </a:lnTo>
                <a:lnTo>
                  <a:pt x="5057692" y="2999392"/>
                </a:lnTo>
                <a:lnTo>
                  <a:pt x="4540243" y="211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65646" y="4070350"/>
            <a:ext cx="4540250" cy="2787650"/>
          </a:xfrm>
          <a:custGeom>
            <a:avLst/>
            <a:gdLst/>
            <a:ahLst/>
            <a:cxnLst/>
            <a:rect l="l" t="t" r="r" b="b"/>
            <a:pathLst>
              <a:path w="4540250" h="2787650">
                <a:moveTo>
                  <a:pt x="0" y="0"/>
                </a:moveTo>
                <a:lnTo>
                  <a:pt x="517448" y="2787650"/>
                </a:lnTo>
                <a:lnTo>
                  <a:pt x="2729392" y="2787650"/>
                </a:lnTo>
                <a:lnTo>
                  <a:pt x="4540253" y="211722"/>
                </a:lnTo>
                <a:lnTo>
                  <a:pt x="0" y="0"/>
                </a:lnTo>
                <a:close/>
              </a:path>
            </a:pathLst>
          </a:custGeom>
          <a:solidFill>
            <a:srgbClr val="FCE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400" y="0"/>
            <a:ext cx="4540250" cy="4070350"/>
          </a:xfrm>
          <a:custGeom>
            <a:avLst/>
            <a:gdLst/>
            <a:ahLst/>
            <a:cxnLst/>
            <a:rect l="l" t="t" r="r" b="b"/>
            <a:pathLst>
              <a:path w="4540250" h="4070350">
                <a:moveTo>
                  <a:pt x="3784710" y="0"/>
                </a:moveTo>
                <a:lnTo>
                  <a:pt x="2712589" y="0"/>
                </a:lnTo>
                <a:lnTo>
                  <a:pt x="0" y="3858606"/>
                </a:lnTo>
                <a:lnTo>
                  <a:pt x="4540255" y="4070347"/>
                </a:lnTo>
                <a:lnTo>
                  <a:pt x="378471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46181" y="2304378"/>
            <a:ext cx="3039110" cy="3531870"/>
          </a:xfrm>
          <a:custGeom>
            <a:avLst/>
            <a:gdLst/>
            <a:ahLst/>
            <a:cxnLst/>
            <a:rect l="l" t="t" r="r" b="b"/>
            <a:pathLst>
              <a:path w="3039110" h="3531870">
                <a:moveTo>
                  <a:pt x="1191882" y="0"/>
                </a:moveTo>
                <a:lnTo>
                  <a:pt x="0" y="1695457"/>
                </a:lnTo>
                <a:lnTo>
                  <a:pt x="1846818" y="3531855"/>
                </a:lnTo>
                <a:lnTo>
                  <a:pt x="3038701" y="1836408"/>
                </a:lnTo>
                <a:lnTo>
                  <a:pt x="1191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83687" y="1189225"/>
            <a:ext cx="2509290" cy="125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42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ACAC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ACAC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538" y="1166627"/>
            <a:ext cx="5492922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42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740" y="1443739"/>
            <a:ext cx="7716519" cy="392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3863" y="6438900"/>
            <a:ext cx="33083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ACAC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8.png"/><Relationship Id="rId5" Type="http://schemas.openxmlformats.org/officeDocument/2006/relationships/image" Target="../media/image60.png"/><Relationship Id="rId10" Type="http://schemas.openxmlformats.org/officeDocument/2006/relationships/image" Target="../media/image7.png"/><Relationship Id="rId4" Type="http://schemas.openxmlformats.org/officeDocument/2006/relationships/image" Target="../media/image59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jpeg"/><Relationship Id="rId3" Type="http://schemas.openxmlformats.org/officeDocument/2006/relationships/image" Target="../media/image67.png"/><Relationship Id="rId21" Type="http://schemas.openxmlformats.org/officeDocument/2006/relationships/image" Target="../media/image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6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4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8.png"/><Relationship Id="rId7" Type="http://schemas.openxmlformats.org/officeDocument/2006/relationships/image" Target="../media/image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8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7.png"/><Relationship Id="rId5" Type="http://schemas.openxmlformats.org/officeDocument/2006/relationships/image" Target="../media/image94.png"/><Relationship Id="rId10" Type="http://schemas.openxmlformats.org/officeDocument/2006/relationships/image" Target="../media/image6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6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8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6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8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2545" y="1741884"/>
            <a:ext cx="7772400" cy="2031325"/>
          </a:xfrm>
        </p:spPr>
        <p:txBody>
          <a:bodyPr/>
          <a:lstStyle/>
          <a:p>
            <a:r>
              <a:rPr lang="cs-CZ" sz="3600" spc="-25" dirty="0" err="1">
                <a:solidFill>
                  <a:srgbClr val="000000"/>
                </a:solidFill>
                <a:latin typeface="Book Antiqua"/>
                <a:cs typeface="Book Antiqua"/>
              </a:rPr>
              <a:t>Color</a:t>
            </a:r>
            <a: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cs-CZ" sz="3600" spc="-25" dirty="0" err="1">
                <a:solidFill>
                  <a:srgbClr val="000000"/>
                </a:solidFill>
                <a:latin typeface="Book Antiqua"/>
                <a:cs typeface="Book Antiqua"/>
              </a:rPr>
              <a:t>glasses</a:t>
            </a:r>
            <a: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cs-CZ" sz="3600" spc="-25" dirty="0" err="1">
                <a:solidFill>
                  <a:srgbClr val="000000"/>
                </a:solidFill>
                <a:latin typeface="Book Antiqua"/>
                <a:cs typeface="Book Antiqua"/>
              </a:rPr>
              <a:t>seminary</a:t>
            </a:r>
            <a: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cs-CZ" sz="3600" spc="-25" dirty="0" err="1">
                <a:solidFill>
                  <a:srgbClr val="000000"/>
                </a:solidFill>
                <a:latin typeface="Book Antiqua"/>
                <a:cs typeface="Book Antiqua"/>
              </a:rPr>
              <a:t>for</a:t>
            </a:r>
            <a: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cs-CZ" sz="3600" spc="-25" dirty="0" err="1">
                <a:solidFill>
                  <a:srgbClr val="000000"/>
                </a:solidFill>
                <a:latin typeface="Book Antiqua"/>
                <a:cs typeface="Book Antiqua"/>
              </a:rPr>
              <a:t>Working</a:t>
            </a:r>
            <a: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cs-CZ" sz="3600" spc="-25" dirty="0" err="1">
                <a:solidFill>
                  <a:srgbClr val="000000"/>
                </a:solidFill>
                <a:latin typeface="Book Antiqua"/>
                <a:cs typeface="Book Antiqua"/>
              </a:rPr>
              <a:t>with</a:t>
            </a:r>
            <a: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  <a:t> stress</a:t>
            </a:r>
            <a:br>
              <a:rPr lang="cs-CZ" sz="3600" spc="-25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Authors:</a:t>
            </a:r>
            <a:r>
              <a:rPr lang="en-US" sz="1200" spc="-235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1200" dirty="0">
                <a:latin typeface="+mj-lt"/>
              </a:rPr>
              <a:t>: a </a:t>
            </a:r>
            <a:r>
              <a:rPr lang="sk-SK" sz="1200" dirty="0" err="1">
                <a:latin typeface="+mj-lt"/>
              </a:rPr>
              <a:t>collective</a:t>
            </a:r>
            <a:r>
              <a:rPr lang="sk-SK" sz="1200" dirty="0">
                <a:latin typeface="+mj-lt"/>
              </a:rPr>
              <a:t> of </a:t>
            </a:r>
            <a:r>
              <a:rPr lang="sk-SK" sz="1200" dirty="0" err="1">
                <a:latin typeface="+mj-lt"/>
              </a:rPr>
              <a:t>authors</a:t>
            </a:r>
            <a:r>
              <a:rPr lang="sk-SK" sz="1200" dirty="0">
                <a:latin typeface="+mj-lt"/>
              </a:rPr>
              <a:t> </a:t>
            </a:r>
            <a:r>
              <a:rPr lang="sk-SK" sz="1200" dirty="0" err="1">
                <a:latin typeface="+mj-lt"/>
              </a:rPr>
              <a:t>under</a:t>
            </a:r>
            <a:r>
              <a:rPr lang="sk-SK" sz="1200" dirty="0">
                <a:latin typeface="+mj-lt"/>
              </a:rPr>
              <a:t> </a:t>
            </a:r>
            <a:r>
              <a:rPr lang="sk-SK" sz="1200" dirty="0" err="1">
                <a:latin typeface="+mj-lt"/>
              </a:rPr>
              <a:t>the</a:t>
            </a:r>
            <a:r>
              <a:rPr lang="sk-SK" sz="1200" dirty="0">
                <a:latin typeface="+mj-lt"/>
              </a:rPr>
              <a:t> </a:t>
            </a:r>
            <a:r>
              <a:rPr lang="sk-SK" sz="1200">
                <a:latin typeface="+mj-lt"/>
              </a:rPr>
              <a:t>leadership </a:t>
            </a:r>
            <a:r>
              <a:rPr lang="sk-SK" sz="1200" dirty="0">
                <a:latin typeface="+mj-lt"/>
              </a:rPr>
              <a:t>by </a:t>
            </a:r>
            <a:r>
              <a:rPr lang="en-GB" sz="1200" dirty="0">
                <a:latin typeface="+mj-lt"/>
              </a:rPr>
              <a:t>prof. </a:t>
            </a:r>
            <a:r>
              <a:rPr lang="en-GB" sz="1200" dirty="0" err="1">
                <a:latin typeface="+mj-lt"/>
              </a:rPr>
              <a:t>MUDr</a:t>
            </a:r>
            <a:r>
              <a:rPr lang="en-GB" sz="1200" dirty="0">
                <a:latin typeface="+mj-lt"/>
              </a:rPr>
              <a:t>. Petra </a:t>
            </a:r>
            <a:r>
              <a:rPr lang="en-GB" sz="1200" dirty="0" err="1">
                <a:latin typeface="+mj-lt"/>
              </a:rPr>
              <a:t>Zacha</a:t>
            </a:r>
            <a:r>
              <a:rPr lang="en-GB" sz="1200" dirty="0">
                <a:latin typeface="+mj-lt"/>
              </a:rPr>
              <a:t>, </a:t>
            </a:r>
            <a:r>
              <a:rPr lang="en-GB" sz="1200" dirty="0" err="1">
                <a:latin typeface="+mj-lt"/>
              </a:rPr>
              <a:t>CSc</a:t>
            </a:r>
            <a:r>
              <a:rPr lang="en-GB" sz="1200" dirty="0">
                <a:latin typeface="+mj-lt"/>
              </a:rPr>
              <a:t>. </a:t>
            </a:r>
            <a:r>
              <a:rPr lang="cs-CZ" sz="1200" dirty="0" err="1">
                <a:latin typeface="+mj-lt"/>
              </a:rPr>
              <a:t>From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the</a:t>
            </a:r>
            <a:r>
              <a:rPr lang="cs-CZ" sz="1200" dirty="0">
                <a:latin typeface="+mj-lt"/>
              </a:rPr>
              <a:t> Institute </a:t>
            </a:r>
            <a:r>
              <a:rPr lang="cs-CZ" sz="1200" dirty="0" err="1">
                <a:latin typeface="+mj-lt"/>
              </a:rPr>
              <a:t>of</a:t>
            </a:r>
            <a:r>
              <a:rPr lang="cs-CZ" sz="1200" dirty="0">
                <a:latin typeface="+mj-lt"/>
              </a:rPr>
              <a:t> Anatomy</a:t>
            </a:r>
            <a:r>
              <a:rPr lang="en-GB" sz="1200" dirty="0">
                <a:latin typeface="+mj-lt"/>
              </a:rPr>
              <a:t> 3. LF UK</a:t>
            </a:r>
            <a:br>
              <a:rPr lang="cs-CZ" sz="1200" dirty="0">
                <a:latin typeface="+mj-lt"/>
              </a:rPr>
            </a:br>
            <a:endParaRPr lang="cs-CZ" sz="3600" spc="-25" dirty="0">
              <a:solidFill>
                <a:srgbClr val="000000"/>
              </a:solidFill>
              <a:latin typeface="+mj-lt"/>
              <a:cs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984885"/>
          </a:xfrm>
        </p:spPr>
        <p:txBody>
          <a:bodyPr/>
          <a:lstStyle/>
          <a:p>
            <a:r>
              <a:rPr lang="cs-CZ" sz="3200" dirty="0" err="1"/>
              <a:t>Application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color</a:t>
            </a:r>
            <a:r>
              <a:rPr lang="cs-CZ" sz="3200" dirty="0"/>
              <a:t> </a:t>
            </a:r>
            <a:r>
              <a:rPr lang="cs-CZ" sz="3200" dirty="0" err="1"/>
              <a:t>schemes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stress </a:t>
            </a:r>
            <a:r>
              <a:rPr lang="cs-CZ" sz="3200" dirty="0" err="1"/>
              <a:t>subject</a:t>
            </a:r>
            <a:endParaRPr lang="cs-CZ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9280" y="1149951"/>
            <a:ext cx="31518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Reg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 No.: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CZ.02.2.69/0.0/0.0/16_015/0002362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253863" y="6438900"/>
            <a:ext cx="3308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1</a:t>
            </a:fld>
            <a:endParaRPr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5562600"/>
            <a:ext cx="448056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583E5-3187-F7DF-2D0B-D12BAB545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5369"/>
            <a:ext cx="4693010" cy="104260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7400"/>
            <a:ext cx="9143999" cy="538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111" y="236719"/>
            <a:ext cx="926465" cy="344805"/>
            <a:chOff x="292111" y="236719"/>
            <a:chExt cx="926465" cy="344805"/>
          </a:xfrm>
        </p:grpSpPr>
        <p:sp>
          <p:nvSpPr>
            <p:cNvPr id="4" name="object 4"/>
            <p:cNvSpPr/>
            <p:nvPr/>
          </p:nvSpPr>
          <p:spPr>
            <a:xfrm>
              <a:off x="292111" y="236719"/>
              <a:ext cx="379095" cy="337820"/>
            </a:xfrm>
            <a:custGeom>
              <a:avLst/>
              <a:gdLst/>
              <a:ahLst/>
              <a:cxnLst/>
              <a:rect l="l" t="t" r="r" b="b"/>
              <a:pathLst>
                <a:path w="379095" h="337820">
                  <a:moveTo>
                    <a:pt x="378597" y="0"/>
                  </a:moveTo>
                  <a:lnTo>
                    <a:pt x="356522" y="2000"/>
                  </a:lnTo>
                  <a:lnTo>
                    <a:pt x="339991" y="2850"/>
                  </a:lnTo>
                  <a:lnTo>
                    <a:pt x="317660" y="3200"/>
                  </a:lnTo>
                  <a:lnTo>
                    <a:pt x="305526" y="3108"/>
                  </a:lnTo>
                  <a:lnTo>
                    <a:pt x="276540" y="2133"/>
                  </a:lnTo>
                  <a:lnTo>
                    <a:pt x="250998" y="0"/>
                  </a:lnTo>
                  <a:lnTo>
                    <a:pt x="248395" y="12270"/>
                  </a:lnTo>
                  <a:lnTo>
                    <a:pt x="271387" y="18139"/>
                  </a:lnTo>
                  <a:lnTo>
                    <a:pt x="283869" y="30013"/>
                  </a:lnTo>
                  <a:lnTo>
                    <a:pt x="289025" y="54898"/>
                  </a:lnTo>
                  <a:lnTo>
                    <a:pt x="290036" y="99800"/>
                  </a:lnTo>
                  <a:lnTo>
                    <a:pt x="289553" y="151015"/>
                  </a:lnTo>
                  <a:lnTo>
                    <a:pt x="282114" y="152030"/>
                  </a:lnTo>
                  <a:lnTo>
                    <a:pt x="275076" y="152701"/>
                  </a:lnTo>
                  <a:lnTo>
                    <a:pt x="266679" y="153073"/>
                  </a:lnTo>
                  <a:lnTo>
                    <a:pt x="255162" y="153187"/>
                  </a:lnTo>
                  <a:lnTo>
                    <a:pt x="220192" y="153012"/>
                  </a:lnTo>
                  <a:lnTo>
                    <a:pt x="97372" y="151587"/>
                  </a:lnTo>
                  <a:lnTo>
                    <a:pt x="97307" y="119763"/>
                  </a:lnTo>
                  <a:lnTo>
                    <a:pt x="98023" y="94399"/>
                  </a:lnTo>
                  <a:lnTo>
                    <a:pt x="102578" y="46413"/>
                  </a:lnTo>
                  <a:lnTo>
                    <a:pt x="142694" y="14937"/>
                  </a:lnTo>
                  <a:lnTo>
                    <a:pt x="142694" y="2133"/>
                  </a:lnTo>
                  <a:lnTo>
                    <a:pt x="119234" y="2133"/>
                  </a:lnTo>
                  <a:lnTo>
                    <a:pt x="58126" y="208"/>
                  </a:lnTo>
                  <a:lnTo>
                    <a:pt x="15615" y="0"/>
                  </a:lnTo>
                  <a:lnTo>
                    <a:pt x="9889" y="1066"/>
                  </a:lnTo>
                  <a:lnTo>
                    <a:pt x="8811" y="14937"/>
                  </a:lnTo>
                  <a:lnTo>
                    <a:pt x="27921" y="17305"/>
                  </a:lnTo>
                  <a:lnTo>
                    <a:pt x="38968" y="29079"/>
                  </a:lnTo>
                  <a:lnTo>
                    <a:pt x="44055" y="57266"/>
                  </a:lnTo>
                  <a:lnTo>
                    <a:pt x="45284" y="108869"/>
                  </a:lnTo>
                  <a:lnTo>
                    <a:pt x="44861" y="153544"/>
                  </a:lnTo>
                  <a:lnTo>
                    <a:pt x="43462" y="207622"/>
                  </a:lnTo>
                  <a:lnTo>
                    <a:pt x="40892" y="260500"/>
                  </a:lnTo>
                  <a:lnTo>
                    <a:pt x="36956" y="301574"/>
                  </a:lnTo>
                  <a:lnTo>
                    <a:pt x="0" y="325047"/>
                  </a:lnTo>
                  <a:lnTo>
                    <a:pt x="4684" y="337318"/>
                  </a:lnTo>
                  <a:lnTo>
                    <a:pt x="16225" y="336231"/>
                  </a:lnTo>
                  <a:lnTo>
                    <a:pt x="27912" y="335402"/>
                  </a:lnTo>
                  <a:lnTo>
                    <a:pt x="39306" y="334873"/>
                  </a:lnTo>
                  <a:lnTo>
                    <a:pt x="49969" y="334688"/>
                  </a:lnTo>
                  <a:lnTo>
                    <a:pt x="135370" y="337318"/>
                  </a:lnTo>
                  <a:lnTo>
                    <a:pt x="135370" y="325047"/>
                  </a:lnTo>
                  <a:lnTo>
                    <a:pt x="99454" y="305841"/>
                  </a:lnTo>
                  <a:lnTo>
                    <a:pt x="96331" y="239118"/>
                  </a:lnTo>
                  <a:lnTo>
                    <a:pt x="97372" y="175594"/>
                  </a:lnTo>
                  <a:lnTo>
                    <a:pt x="181152" y="176141"/>
                  </a:lnTo>
                  <a:lnTo>
                    <a:pt x="243625" y="176960"/>
                  </a:lnTo>
                  <a:lnTo>
                    <a:pt x="289553" y="178262"/>
                  </a:lnTo>
                  <a:lnTo>
                    <a:pt x="289455" y="215220"/>
                  </a:lnTo>
                  <a:lnTo>
                    <a:pt x="286918" y="282520"/>
                  </a:lnTo>
                  <a:lnTo>
                    <a:pt x="273594" y="318912"/>
                  </a:lnTo>
                  <a:lnTo>
                    <a:pt x="250998" y="325047"/>
                  </a:lnTo>
                  <a:lnTo>
                    <a:pt x="250998" y="337318"/>
                  </a:lnTo>
                  <a:lnTo>
                    <a:pt x="282066" y="335402"/>
                  </a:lnTo>
                  <a:lnTo>
                    <a:pt x="296929" y="334873"/>
                  </a:lnTo>
                  <a:lnTo>
                    <a:pt x="311935" y="334688"/>
                  </a:lnTo>
                  <a:lnTo>
                    <a:pt x="333753" y="334873"/>
                  </a:lnTo>
                  <a:lnTo>
                    <a:pt x="351772" y="335402"/>
                  </a:lnTo>
                  <a:lnTo>
                    <a:pt x="366278" y="336231"/>
                  </a:lnTo>
                  <a:lnTo>
                    <a:pt x="377556" y="337318"/>
                  </a:lnTo>
                  <a:lnTo>
                    <a:pt x="378597" y="325047"/>
                  </a:lnTo>
                  <a:lnTo>
                    <a:pt x="359365" y="320726"/>
                  </a:lnTo>
                  <a:lnTo>
                    <a:pt x="348519" y="309252"/>
                  </a:lnTo>
                  <a:lnTo>
                    <a:pt x="343724" y="285660"/>
                  </a:lnTo>
                  <a:lnTo>
                    <a:pt x="342645" y="244985"/>
                  </a:lnTo>
                  <a:lnTo>
                    <a:pt x="342838" y="200143"/>
                  </a:lnTo>
                  <a:lnTo>
                    <a:pt x="343770" y="133177"/>
                  </a:lnTo>
                  <a:lnTo>
                    <a:pt x="345970" y="68604"/>
                  </a:lnTo>
                  <a:lnTo>
                    <a:pt x="354662" y="21948"/>
                  </a:lnTo>
                  <a:lnTo>
                    <a:pt x="378597" y="12270"/>
                  </a:lnTo>
                  <a:lnTo>
                    <a:pt x="3785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1952" y="373882"/>
              <a:ext cx="213000" cy="2039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414" y="379763"/>
              <a:ext cx="321945" cy="201295"/>
            </a:xfrm>
            <a:custGeom>
              <a:avLst/>
              <a:gdLst/>
              <a:ahLst/>
              <a:cxnLst/>
              <a:rect l="l" t="t" r="r" b="b"/>
              <a:pathLst>
                <a:path w="321944" h="201295">
                  <a:moveTo>
                    <a:pt x="217685" y="0"/>
                  </a:moveTo>
                  <a:lnTo>
                    <a:pt x="158659" y="2041"/>
                  </a:lnTo>
                  <a:lnTo>
                    <a:pt x="118230" y="2133"/>
                  </a:lnTo>
                  <a:lnTo>
                    <a:pt x="117672" y="15471"/>
                  </a:lnTo>
                  <a:lnTo>
                    <a:pt x="129885" y="19598"/>
                  </a:lnTo>
                  <a:lnTo>
                    <a:pt x="137549" y="25678"/>
                  </a:lnTo>
                  <a:lnTo>
                    <a:pt x="142962" y="35067"/>
                  </a:lnTo>
                  <a:lnTo>
                    <a:pt x="148420" y="49118"/>
                  </a:lnTo>
                  <a:lnTo>
                    <a:pt x="143654" y="60939"/>
                  </a:lnTo>
                  <a:lnTo>
                    <a:pt x="136448" y="76465"/>
                  </a:lnTo>
                  <a:lnTo>
                    <a:pt x="128071" y="93397"/>
                  </a:lnTo>
                  <a:lnTo>
                    <a:pt x="111984" y="124340"/>
                  </a:lnTo>
                  <a:lnTo>
                    <a:pt x="106440" y="109552"/>
                  </a:lnTo>
                  <a:lnTo>
                    <a:pt x="95764" y="79537"/>
                  </a:lnTo>
                  <a:lnTo>
                    <a:pt x="85382" y="47507"/>
                  </a:lnTo>
                  <a:lnTo>
                    <a:pt x="80716" y="26673"/>
                  </a:lnTo>
                  <a:lnTo>
                    <a:pt x="80716" y="17642"/>
                  </a:lnTo>
                  <a:lnTo>
                    <a:pt x="95811" y="14937"/>
                  </a:lnTo>
                  <a:lnTo>
                    <a:pt x="97893" y="0"/>
                  </a:lnTo>
                  <a:lnTo>
                    <a:pt x="75966" y="1666"/>
                  </a:lnTo>
                  <a:lnTo>
                    <a:pt x="63019" y="2133"/>
                  </a:lnTo>
                  <a:lnTo>
                    <a:pt x="21341" y="1066"/>
                  </a:lnTo>
                  <a:lnTo>
                    <a:pt x="0" y="2133"/>
                  </a:lnTo>
                  <a:lnTo>
                    <a:pt x="0" y="13337"/>
                  </a:lnTo>
                  <a:lnTo>
                    <a:pt x="4383" y="14617"/>
                  </a:lnTo>
                  <a:lnTo>
                    <a:pt x="10084" y="17033"/>
                  </a:lnTo>
                  <a:lnTo>
                    <a:pt x="37019" y="55294"/>
                  </a:lnTo>
                  <a:lnTo>
                    <a:pt x="55388" y="105940"/>
                  </a:lnTo>
                  <a:lnTo>
                    <a:pt x="72488" y="160594"/>
                  </a:lnTo>
                  <a:lnTo>
                    <a:pt x="82798" y="201240"/>
                  </a:lnTo>
                  <a:lnTo>
                    <a:pt x="94770" y="201240"/>
                  </a:lnTo>
                  <a:lnTo>
                    <a:pt x="157789" y="72593"/>
                  </a:lnTo>
                  <a:lnTo>
                    <a:pt x="181770" y="145185"/>
                  </a:lnTo>
                  <a:lnTo>
                    <a:pt x="184160" y="153793"/>
                  </a:lnTo>
                  <a:lnTo>
                    <a:pt x="195369" y="189030"/>
                  </a:lnTo>
                  <a:lnTo>
                    <a:pt x="198909" y="201240"/>
                  </a:lnTo>
                  <a:lnTo>
                    <a:pt x="210918" y="201240"/>
                  </a:lnTo>
                  <a:lnTo>
                    <a:pt x="214041" y="191065"/>
                  </a:lnTo>
                  <a:lnTo>
                    <a:pt x="217165" y="183062"/>
                  </a:lnTo>
                  <a:lnTo>
                    <a:pt x="288228" y="46645"/>
                  </a:lnTo>
                  <a:lnTo>
                    <a:pt x="321862" y="11202"/>
                  </a:lnTo>
                  <a:lnTo>
                    <a:pt x="321862" y="533"/>
                  </a:lnTo>
                  <a:lnTo>
                    <a:pt x="249994" y="533"/>
                  </a:lnTo>
                  <a:lnTo>
                    <a:pt x="248432" y="12270"/>
                  </a:lnTo>
                  <a:lnTo>
                    <a:pt x="256736" y="12817"/>
                  </a:lnTo>
                  <a:lnTo>
                    <a:pt x="263332" y="15019"/>
                  </a:lnTo>
                  <a:lnTo>
                    <a:pt x="267683" y="19713"/>
                  </a:lnTo>
                  <a:lnTo>
                    <a:pt x="269253" y="27741"/>
                  </a:lnTo>
                  <a:lnTo>
                    <a:pt x="264009" y="48370"/>
                  </a:lnTo>
                  <a:lnTo>
                    <a:pt x="251537" y="76712"/>
                  </a:lnTo>
                  <a:lnTo>
                    <a:pt x="236722" y="105662"/>
                  </a:lnTo>
                  <a:lnTo>
                    <a:pt x="224452" y="128113"/>
                  </a:lnTo>
                  <a:lnTo>
                    <a:pt x="201029" y="55520"/>
                  </a:lnTo>
                  <a:lnTo>
                    <a:pt x="196851" y="41697"/>
                  </a:lnTo>
                  <a:lnTo>
                    <a:pt x="195021" y="34107"/>
                  </a:lnTo>
                  <a:lnTo>
                    <a:pt x="194262" y="28275"/>
                  </a:lnTo>
                  <a:lnTo>
                    <a:pt x="195653" y="21431"/>
                  </a:lnTo>
                  <a:lnTo>
                    <a:pt x="199923" y="17138"/>
                  </a:lnTo>
                  <a:lnTo>
                    <a:pt x="207218" y="14546"/>
                  </a:lnTo>
                  <a:lnTo>
                    <a:pt x="217685" y="12804"/>
                  </a:lnTo>
                  <a:lnTo>
                    <a:pt x="2176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36721" y="236700"/>
            <a:ext cx="688340" cy="347980"/>
            <a:chOff x="1336721" y="236700"/>
            <a:chExt cx="688340" cy="347980"/>
          </a:xfrm>
        </p:grpSpPr>
        <p:sp>
          <p:nvSpPr>
            <p:cNvPr id="8" name="object 8"/>
            <p:cNvSpPr/>
            <p:nvPr/>
          </p:nvSpPr>
          <p:spPr>
            <a:xfrm>
              <a:off x="1336721" y="236700"/>
              <a:ext cx="502920" cy="347980"/>
            </a:xfrm>
            <a:custGeom>
              <a:avLst/>
              <a:gdLst/>
              <a:ahLst/>
              <a:cxnLst/>
              <a:rect l="l" t="t" r="r" b="b"/>
              <a:pathLst>
                <a:path w="502919" h="347980">
                  <a:moveTo>
                    <a:pt x="502592" y="0"/>
                  </a:moveTo>
                  <a:lnTo>
                    <a:pt x="473879" y="1733"/>
                  </a:lnTo>
                  <a:lnTo>
                    <a:pt x="457397" y="2400"/>
                  </a:lnTo>
                  <a:lnTo>
                    <a:pt x="440093" y="2667"/>
                  </a:lnTo>
                  <a:lnTo>
                    <a:pt x="372910" y="2171"/>
                  </a:lnTo>
                  <a:lnTo>
                    <a:pt x="376033" y="16004"/>
                  </a:lnTo>
                  <a:lnTo>
                    <a:pt x="389645" y="16471"/>
                  </a:lnTo>
                  <a:lnTo>
                    <a:pt x="404875" y="19743"/>
                  </a:lnTo>
                  <a:lnTo>
                    <a:pt x="417274" y="28624"/>
                  </a:lnTo>
                  <a:lnTo>
                    <a:pt x="422395" y="45918"/>
                  </a:lnTo>
                  <a:lnTo>
                    <a:pt x="415419" y="80243"/>
                  </a:lnTo>
                  <a:lnTo>
                    <a:pt x="398238" y="135639"/>
                  </a:lnTo>
                  <a:lnTo>
                    <a:pt x="376470" y="198352"/>
                  </a:lnTo>
                  <a:lnTo>
                    <a:pt x="355733" y="254627"/>
                  </a:lnTo>
                  <a:lnTo>
                    <a:pt x="343807" y="223468"/>
                  </a:lnTo>
                  <a:lnTo>
                    <a:pt x="325305" y="172753"/>
                  </a:lnTo>
                  <a:lnTo>
                    <a:pt x="305527" y="115734"/>
                  </a:lnTo>
                  <a:lnTo>
                    <a:pt x="289773" y="65660"/>
                  </a:lnTo>
                  <a:lnTo>
                    <a:pt x="283344" y="35782"/>
                  </a:lnTo>
                  <a:lnTo>
                    <a:pt x="285028" y="28332"/>
                  </a:lnTo>
                  <a:lnTo>
                    <a:pt x="290957" y="23025"/>
                  </a:lnTo>
                  <a:lnTo>
                    <a:pt x="302449" y="19019"/>
                  </a:lnTo>
                  <a:lnTo>
                    <a:pt x="320822" y="15471"/>
                  </a:lnTo>
                  <a:lnTo>
                    <a:pt x="319780" y="2171"/>
                  </a:lnTo>
                  <a:lnTo>
                    <a:pt x="304208" y="2541"/>
                  </a:lnTo>
                  <a:lnTo>
                    <a:pt x="253140" y="3109"/>
                  </a:lnTo>
                  <a:lnTo>
                    <a:pt x="181250" y="3200"/>
                  </a:lnTo>
                  <a:lnTo>
                    <a:pt x="182290" y="17604"/>
                  </a:lnTo>
                  <a:lnTo>
                    <a:pt x="200116" y="21062"/>
                  </a:lnTo>
                  <a:lnTo>
                    <a:pt x="213214" y="32033"/>
                  </a:lnTo>
                  <a:lnTo>
                    <a:pt x="226606" y="57415"/>
                  </a:lnTo>
                  <a:lnTo>
                    <a:pt x="245310" y="104106"/>
                  </a:lnTo>
                  <a:lnTo>
                    <a:pt x="212058" y="181567"/>
                  </a:lnTo>
                  <a:lnTo>
                    <a:pt x="182290" y="253025"/>
                  </a:lnTo>
                  <a:lnTo>
                    <a:pt x="160578" y="193825"/>
                  </a:lnTo>
                  <a:lnTo>
                    <a:pt x="136662" y="126117"/>
                  </a:lnTo>
                  <a:lnTo>
                    <a:pt x="117334" y="68220"/>
                  </a:lnTo>
                  <a:lnTo>
                    <a:pt x="109382" y="38449"/>
                  </a:lnTo>
                  <a:lnTo>
                    <a:pt x="110001" y="31717"/>
                  </a:lnTo>
                  <a:lnTo>
                    <a:pt x="114332" y="26345"/>
                  </a:lnTo>
                  <a:lnTo>
                    <a:pt x="126087" y="21681"/>
                  </a:lnTo>
                  <a:lnTo>
                    <a:pt x="148978" y="17071"/>
                  </a:lnTo>
                  <a:lnTo>
                    <a:pt x="147416" y="2667"/>
                  </a:lnTo>
                  <a:lnTo>
                    <a:pt x="113026" y="2667"/>
                  </a:lnTo>
                  <a:lnTo>
                    <a:pt x="101851" y="2975"/>
                  </a:lnTo>
                  <a:lnTo>
                    <a:pt x="60226" y="3133"/>
                  </a:lnTo>
                  <a:lnTo>
                    <a:pt x="0" y="1600"/>
                  </a:lnTo>
                  <a:lnTo>
                    <a:pt x="0" y="14975"/>
                  </a:lnTo>
                  <a:lnTo>
                    <a:pt x="11570" y="15662"/>
                  </a:lnTo>
                  <a:lnTo>
                    <a:pt x="20593" y="17409"/>
                  </a:lnTo>
                  <a:lnTo>
                    <a:pt x="51989" y="50940"/>
                  </a:lnTo>
                  <a:lnTo>
                    <a:pt x="71354" y="96575"/>
                  </a:lnTo>
                  <a:lnTo>
                    <a:pt x="92608" y="155071"/>
                  </a:lnTo>
                  <a:lnTo>
                    <a:pt x="113791" y="217919"/>
                  </a:lnTo>
                  <a:lnTo>
                    <a:pt x="148100" y="322637"/>
                  </a:lnTo>
                  <a:lnTo>
                    <a:pt x="157307" y="347492"/>
                  </a:lnTo>
                  <a:lnTo>
                    <a:pt x="169278" y="347492"/>
                  </a:lnTo>
                  <a:lnTo>
                    <a:pt x="177414" y="320254"/>
                  </a:lnTo>
                  <a:lnTo>
                    <a:pt x="187380" y="290932"/>
                  </a:lnTo>
                  <a:lnTo>
                    <a:pt x="201869" y="253612"/>
                  </a:lnTo>
                  <a:lnTo>
                    <a:pt x="223578" y="202378"/>
                  </a:lnTo>
                  <a:lnTo>
                    <a:pt x="255200" y="131314"/>
                  </a:lnTo>
                  <a:lnTo>
                    <a:pt x="272740" y="179356"/>
                  </a:lnTo>
                  <a:lnTo>
                    <a:pt x="289977" y="227395"/>
                  </a:lnTo>
                  <a:lnTo>
                    <a:pt x="306621" y="275426"/>
                  </a:lnTo>
                  <a:lnTo>
                    <a:pt x="322383" y="323447"/>
                  </a:lnTo>
                  <a:lnTo>
                    <a:pt x="330711" y="347492"/>
                  </a:lnTo>
                  <a:lnTo>
                    <a:pt x="341642" y="347492"/>
                  </a:lnTo>
                  <a:lnTo>
                    <a:pt x="355774" y="311360"/>
                  </a:lnTo>
                  <a:lnTo>
                    <a:pt x="375819" y="256149"/>
                  </a:lnTo>
                  <a:lnTo>
                    <a:pt x="421555" y="128876"/>
                  </a:lnTo>
                  <a:lnTo>
                    <a:pt x="441201" y="77009"/>
                  </a:lnTo>
                  <a:lnTo>
                    <a:pt x="462638" y="34097"/>
                  </a:lnTo>
                  <a:lnTo>
                    <a:pt x="501030" y="14404"/>
                  </a:lnTo>
                  <a:lnTo>
                    <a:pt x="50259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8924" y="372838"/>
              <a:ext cx="175524" cy="2033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50832" y="215920"/>
            <a:ext cx="1031875" cy="361315"/>
            <a:chOff x="2150832" y="215920"/>
            <a:chExt cx="1031875" cy="361315"/>
          </a:xfrm>
        </p:grpSpPr>
        <p:sp>
          <p:nvSpPr>
            <p:cNvPr id="11" name="object 11"/>
            <p:cNvSpPr/>
            <p:nvPr/>
          </p:nvSpPr>
          <p:spPr>
            <a:xfrm>
              <a:off x="2150821" y="215925"/>
              <a:ext cx="607060" cy="361315"/>
            </a:xfrm>
            <a:custGeom>
              <a:avLst/>
              <a:gdLst/>
              <a:ahLst/>
              <a:cxnLst/>
              <a:rect l="l" t="t" r="r" b="b"/>
              <a:pathLst>
                <a:path w="607060" h="361315">
                  <a:moveTo>
                    <a:pt x="233311" y="267385"/>
                  </a:moveTo>
                  <a:lnTo>
                    <a:pt x="223697" y="224853"/>
                  </a:lnTo>
                  <a:lnTo>
                    <a:pt x="199390" y="195605"/>
                  </a:lnTo>
                  <a:lnTo>
                    <a:pt x="167182" y="175971"/>
                  </a:lnTo>
                  <a:lnTo>
                    <a:pt x="133858" y="162242"/>
                  </a:lnTo>
                  <a:lnTo>
                    <a:pt x="96088" y="145859"/>
                  </a:lnTo>
                  <a:lnTo>
                    <a:pt x="73939" y="129616"/>
                  </a:lnTo>
                  <a:lnTo>
                    <a:pt x="63512" y="112471"/>
                  </a:lnTo>
                  <a:lnTo>
                    <a:pt x="60909" y="93383"/>
                  </a:lnTo>
                  <a:lnTo>
                    <a:pt x="63449" y="74396"/>
                  </a:lnTo>
                  <a:lnTo>
                    <a:pt x="72631" y="55486"/>
                  </a:lnTo>
                  <a:lnTo>
                    <a:pt x="90805" y="40995"/>
                  </a:lnTo>
                  <a:lnTo>
                    <a:pt x="120281" y="35204"/>
                  </a:lnTo>
                  <a:lnTo>
                    <a:pt x="135382" y="36271"/>
                  </a:lnTo>
                  <a:lnTo>
                    <a:pt x="162877" y="43738"/>
                  </a:lnTo>
                  <a:lnTo>
                    <a:pt x="191338" y="64020"/>
                  </a:lnTo>
                  <a:lnTo>
                    <a:pt x="209321" y="103530"/>
                  </a:lnTo>
                  <a:lnTo>
                    <a:pt x="220294" y="103530"/>
                  </a:lnTo>
                  <a:lnTo>
                    <a:pt x="220294" y="87515"/>
                  </a:lnTo>
                  <a:lnTo>
                    <a:pt x="219252" y="56540"/>
                  </a:lnTo>
                  <a:lnTo>
                    <a:pt x="221335" y="25603"/>
                  </a:lnTo>
                  <a:lnTo>
                    <a:pt x="212483" y="23469"/>
                  </a:lnTo>
                  <a:lnTo>
                    <a:pt x="208838" y="26136"/>
                  </a:lnTo>
                  <a:lnTo>
                    <a:pt x="203085" y="27203"/>
                  </a:lnTo>
                  <a:lnTo>
                    <a:pt x="197878" y="27203"/>
                  </a:lnTo>
                  <a:lnTo>
                    <a:pt x="184746" y="26200"/>
                  </a:lnTo>
                  <a:lnTo>
                    <a:pt x="140906" y="21793"/>
                  </a:lnTo>
                  <a:lnTo>
                    <a:pt x="126009" y="20789"/>
                  </a:lnTo>
                  <a:lnTo>
                    <a:pt x="81991" y="27838"/>
                  </a:lnTo>
                  <a:lnTo>
                    <a:pt x="47586" y="47485"/>
                  </a:lnTo>
                  <a:lnTo>
                    <a:pt x="25184" y="77546"/>
                  </a:lnTo>
                  <a:lnTo>
                    <a:pt x="17183" y="115798"/>
                  </a:lnTo>
                  <a:lnTo>
                    <a:pt x="24091" y="152501"/>
                  </a:lnTo>
                  <a:lnTo>
                    <a:pt x="42824" y="178841"/>
                  </a:lnTo>
                  <a:lnTo>
                    <a:pt x="70332" y="197675"/>
                  </a:lnTo>
                  <a:lnTo>
                    <a:pt x="103619" y="211861"/>
                  </a:lnTo>
                  <a:lnTo>
                    <a:pt x="136423" y="224624"/>
                  </a:lnTo>
                  <a:lnTo>
                    <a:pt x="162864" y="239839"/>
                  </a:lnTo>
                  <a:lnTo>
                    <a:pt x="180517" y="260134"/>
                  </a:lnTo>
                  <a:lnTo>
                    <a:pt x="186944" y="288188"/>
                  </a:lnTo>
                  <a:lnTo>
                    <a:pt x="180644" y="318414"/>
                  </a:lnTo>
                  <a:lnTo>
                    <a:pt x="165862" y="334924"/>
                  </a:lnTo>
                  <a:lnTo>
                    <a:pt x="148729" y="341820"/>
                  </a:lnTo>
                  <a:lnTo>
                    <a:pt x="135407" y="343217"/>
                  </a:lnTo>
                  <a:lnTo>
                    <a:pt x="118313" y="341972"/>
                  </a:lnTo>
                  <a:lnTo>
                    <a:pt x="81216" y="333057"/>
                  </a:lnTo>
                  <a:lnTo>
                    <a:pt x="40322" y="312547"/>
                  </a:lnTo>
                  <a:lnTo>
                    <a:pt x="12496" y="264718"/>
                  </a:lnTo>
                  <a:lnTo>
                    <a:pt x="0" y="267919"/>
                  </a:lnTo>
                  <a:lnTo>
                    <a:pt x="6235" y="295402"/>
                  </a:lnTo>
                  <a:lnTo>
                    <a:pt x="10414" y="316953"/>
                  </a:lnTo>
                  <a:lnTo>
                    <a:pt x="13030" y="336003"/>
                  </a:lnTo>
                  <a:lnTo>
                    <a:pt x="14579" y="356019"/>
                  </a:lnTo>
                  <a:lnTo>
                    <a:pt x="28638" y="356019"/>
                  </a:lnTo>
                  <a:lnTo>
                    <a:pt x="28638" y="353885"/>
                  </a:lnTo>
                  <a:lnTo>
                    <a:pt x="29159" y="351218"/>
                  </a:lnTo>
                  <a:lnTo>
                    <a:pt x="35394" y="351218"/>
                  </a:lnTo>
                  <a:lnTo>
                    <a:pt x="39039" y="352285"/>
                  </a:lnTo>
                  <a:lnTo>
                    <a:pt x="40081" y="352285"/>
                  </a:lnTo>
                  <a:lnTo>
                    <a:pt x="58623" y="355866"/>
                  </a:lnTo>
                  <a:lnTo>
                    <a:pt x="76949" y="358533"/>
                  </a:lnTo>
                  <a:lnTo>
                    <a:pt x="95453" y="360210"/>
                  </a:lnTo>
                  <a:lnTo>
                    <a:pt x="114554" y="360781"/>
                  </a:lnTo>
                  <a:lnTo>
                    <a:pt x="175298" y="351142"/>
                  </a:lnTo>
                  <a:lnTo>
                    <a:pt x="211429" y="327304"/>
                  </a:lnTo>
                  <a:lnTo>
                    <a:pt x="228815" y="296849"/>
                  </a:lnTo>
                  <a:lnTo>
                    <a:pt x="233311" y="267385"/>
                  </a:lnTo>
                  <a:close/>
                </a:path>
                <a:path w="607060" h="361315">
                  <a:moveTo>
                    <a:pt x="483654" y="343725"/>
                  </a:moveTo>
                  <a:lnTo>
                    <a:pt x="462318" y="342125"/>
                  </a:lnTo>
                  <a:lnTo>
                    <a:pt x="460756" y="341591"/>
                  </a:lnTo>
                  <a:lnTo>
                    <a:pt x="454736" y="340372"/>
                  </a:lnTo>
                  <a:lnTo>
                    <a:pt x="451637" y="336321"/>
                  </a:lnTo>
                  <a:lnTo>
                    <a:pt x="450507" y="327558"/>
                  </a:lnTo>
                  <a:lnTo>
                    <a:pt x="449554" y="244665"/>
                  </a:lnTo>
                  <a:lnTo>
                    <a:pt x="444030" y="197993"/>
                  </a:lnTo>
                  <a:lnTo>
                    <a:pt x="429018" y="170942"/>
                  </a:lnTo>
                  <a:lnTo>
                    <a:pt x="399808" y="162217"/>
                  </a:lnTo>
                  <a:lnTo>
                    <a:pt x="379958" y="164020"/>
                  </a:lnTo>
                  <a:lnTo>
                    <a:pt x="359714" y="168973"/>
                  </a:lnTo>
                  <a:lnTo>
                    <a:pt x="339471" y="176428"/>
                  </a:lnTo>
                  <a:lnTo>
                    <a:pt x="319620" y="185737"/>
                  </a:lnTo>
                  <a:lnTo>
                    <a:pt x="320344" y="117284"/>
                  </a:lnTo>
                  <a:lnTo>
                    <a:pt x="322287" y="67754"/>
                  </a:lnTo>
                  <a:lnTo>
                    <a:pt x="325107" y="31851"/>
                  </a:lnTo>
                  <a:lnTo>
                    <a:pt x="328472" y="4229"/>
                  </a:lnTo>
                  <a:lnTo>
                    <a:pt x="316496" y="0"/>
                  </a:lnTo>
                  <a:lnTo>
                    <a:pt x="304304" y="7162"/>
                  </a:lnTo>
                  <a:lnTo>
                    <a:pt x="293966" y="12649"/>
                  </a:lnTo>
                  <a:lnTo>
                    <a:pt x="282651" y="17538"/>
                  </a:lnTo>
                  <a:lnTo>
                    <a:pt x="240982" y="32550"/>
                  </a:lnTo>
                  <a:lnTo>
                    <a:pt x="240982" y="47485"/>
                  </a:lnTo>
                  <a:lnTo>
                    <a:pt x="247230" y="44818"/>
                  </a:lnTo>
                  <a:lnTo>
                    <a:pt x="251917" y="43218"/>
                  </a:lnTo>
                  <a:lnTo>
                    <a:pt x="257124" y="43218"/>
                  </a:lnTo>
                  <a:lnTo>
                    <a:pt x="267347" y="48056"/>
                  </a:lnTo>
                  <a:lnTo>
                    <a:pt x="272605" y="60350"/>
                  </a:lnTo>
                  <a:lnTo>
                    <a:pt x="274535" y="76746"/>
                  </a:lnTo>
                  <a:lnTo>
                    <a:pt x="274815" y="93891"/>
                  </a:lnTo>
                  <a:lnTo>
                    <a:pt x="274383" y="149834"/>
                  </a:lnTo>
                  <a:lnTo>
                    <a:pt x="273253" y="211010"/>
                  </a:lnTo>
                  <a:lnTo>
                    <a:pt x="271741" y="266484"/>
                  </a:lnTo>
                  <a:lnTo>
                    <a:pt x="270129" y="305269"/>
                  </a:lnTo>
                  <a:lnTo>
                    <a:pt x="240982" y="346392"/>
                  </a:lnTo>
                  <a:lnTo>
                    <a:pt x="240982" y="359727"/>
                  </a:lnTo>
                  <a:lnTo>
                    <a:pt x="251777" y="358470"/>
                  </a:lnTo>
                  <a:lnTo>
                    <a:pt x="265252" y="357263"/>
                  </a:lnTo>
                  <a:lnTo>
                    <a:pt x="281190" y="356349"/>
                  </a:lnTo>
                  <a:lnTo>
                    <a:pt x="299313" y="355993"/>
                  </a:lnTo>
                  <a:lnTo>
                    <a:pt x="309448" y="356082"/>
                  </a:lnTo>
                  <a:lnTo>
                    <a:pt x="348246" y="357098"/>
                  </a:lnTo>
                  <a:lnTo>
                    <a:pt x="348246" y="343725"/>
                  </a:lnTo>
                  <a:lnTo>
                    <a:pt x="331647" y="342252"/>
                  </a:lnTo>
                  <a:lnTo>
                    <a:pt x="322021" y="338391"/>
                  </a:lnTo>
                  <a:lnTo>
                    <a:pt x="317576" y="329311"/>
                  </a:lnTo>
                  <a:lnTo>
                    <a:pt x="316496" y="312242"/>
                  </a:lnTo>
                  <a:lnTo>
                    <a:pt x="318465" y="229069"/>
                  </a:lnTo>
                  <a:lnTo>
                    <a:pt x="341083" y="194132"/>
                  </a:lnTo>
                  <a:lnTo>
                    <a:pt x="369582" y="188404"/>
                  </a:lnTo>
                  <a:lnTo>
                    <a:pt x="388175" y="194119"/>
                  </a:lnTo>
                  <a:lnTo>
                    <a:pt x="399097" y="210947"/>
                  </a:lnTo>
                  <a:lnTo>
                    <a:pt x="404241" y="238379"/>
                  </a:lnTo>
                  <a:lnTo>
                    <a:pt x="405536" y="275932"/>
                  </a:lnTo>
                  <a:lnTo>
                    <a:pt x="405130" y="313016"/>
                  </a:lnTo>
                  <a:lnTo>
                    <a:pt x="402285" y="333248"/>
                  </a:lnTo>
                  <a:lnTo>
                    <a:pt x="394563" y="342963"/>
                  </a:lnTo>
                  <a:lnTo>
                    <a:pt x="379514" y="348526"/>
                  </a:lnTo>
                  <a:lnTo>
                    <a:pt x="381076" y="359194"/>
                  </a:lnTo>
                  <a:lnTo>
                    <a:pt x="420268" y="357543"/>
                  </a:lnTo>
                  <a:lnTo>
                    <a:pt x="450646" y="356743"/>
                  </a:lnTo>
                  <a:lnTo>
                    <a:pt x="483654" y="357098"/>
                  </a:lnTo>
                  <a:lnTo>
                    <a:pt x="483654" y="343725"/>
                  </a:lnTo>
                  <a:close/>
                </a:path>
                <a:path w="607060" h="361315">
                  <a:moveTo>
                    <a:pt x="578345" y="49060"/>
                  </a:moveTo>
                  <a:lnTo>
                    <a:pt x="576148" y="38112"/>
                  </a:lnTo>
                  <a:lnTo>
                    <a:pt x="570128" y="29121"/>
                  </a:lnTo>
                  <a:lnTo>
                    <a:pt x="561187" y="23025"/>
                  </a:lnTo>
                  <a:lnTo>
                    <a:pt x="550202" y="20789"/>
                  </a:lnTo>
                  <a:lnTo>
                    <a:pt x="539216" y="23025"/>
                  </a:lnTo>
                  <a:lnTo>
                    <a:pt x="530288" y="29121"/>
                  </a:lnTo>
                  <a:lnTo>
                    <a:pt x="524294" y="38112"/>
                  </a:lnTo>
                  <a:lnTo>
                    <a:pt x="522097" y="49060"/>
                  </a:lnTo>
                  <a:lnTo>
                    <a:pt x="524294" y="60337"/>
                  </a:lnTo>
                  <a:lnTo>
                    <a:pt x="530288" y="69494"/>
                  </a:lnTo>
                  <a:lnTo>
                    <a:pt x="539216" y="75653"/>
                  </a:lnTo>
                  <a:lnTo>
                    <a:pt x="550202" y="77901"/>
                  </a:lnTo>
                  <a:lnTo>
                    <a:pt x="561187" y="75653"/>
                  </a:lnTo>
                  <a:lnTo>
                    <a:pt x="570128" y="69494"/>
                  </a:lnTo>
                  <a:lnTo>
                    <a:pt x="576148" y="60337"/>
                  </a:lnTo>
                  <a:lnTo>
                    <a:pt x="578345" y="49060"/>
                  </a:lnTo>
                  <a:close/>
                </a:path>
                <a:path w="607060" h="361315">
                  <a:moveTo>
                    <a:pt x="606971" y="356006"/>
                  </a:moveTo>
                  <a:lnTo>
                    <a:pt x="603846" y="342138"/>
                  </a:lnTo>
                  <a:lnTo>
                    <a:pt x="598131" y="341604"/>
                  </a:lnTo>
                  <a:lnTo>
                    <a:pt x="596569" y="341604"/>
                  </a:lnTo>
                  <a:lnTo>
                    <a:pt x="584073" y="341033"/>
                  </a:lnTo>
                  <a:lnTo>
                    <a:pt x="575183" y="341033"/>
                  </a:lnTo>
                  <a:lnTo>
                    <a:pt x="572617" y="338937"/>
                  </a:lnTo>
                  <a:lnTo>
                    <a:pt x="564349" y="281825"/>
                  </a:lnTo>
                  <a:lnTo>
                    <a:pt x="564286" y="264325"/>
                  </a:lnTo>
                  <a:lnTo>
                    <a:pt x="565048" y="219798"/>
                  </a:lnTo>
                  <a:lnTo>
                    <a:pt x="566381" y="199580"/>
                  </a:lnTo>
                  <a:lnTo>
                    <a:pt x="567055" y="189255"/>
                  </a:lnTo>
                  <a:lnTo>
                    <a:pt x="569760" y="169633"/>
                  </a:lnTo>
                  <a:lnTo>
                    <a:pt x="572617" y="156362"/>
                  </a:lnTo>
                  <a:lnTo>
                    <a:pt x="562178" y="152095"/>
                  </a:lnTo>
                  <a:lnTo>
                    <a:pt x="541413" y="166522"/>
                  </a:lnTo>
                  <a:lnTo>
                    <a:pt x="523786" y="176301"/>
                  </a:lnTo>
                  <a:lnTo>
                    <a:pt x="507111" y="182778"/>
                  </a:lnTo>
                  <a:lnTo>
                    <a:pt x="489267" y="187312"/>
                  </a:lnTo>
                  <a:lnTo>
                    <a:pt x="489267" y="200685"/>
                  </a:lnTo>
                  <a:lnTo>
                    <a:pt x="491350" y="200685"/>
                  </a:lnTo>
                  <a:lnTo>
                    <a:pt x="500189" y="199580"/>
                  </a:lnTo>
                  <a:lnTo>
                    <a:pt x="501751" y="199580"/>
                  </a:lnTo>
                  <a:lnTo>
                    <a:pt x="511429" y="201066"/>
                  </a:lnTo>
                  <a:lnTo>
                    <a:pt x="516953" y="207403"/>
                  </a:lnTo>
                  <a:lnTo>
                    <a:pt x="519430" y="221449"/>
                  </a:lnTo>
                  <a:lnTo>
                    <a:pt x="520014" y="246037"/>
                  </a:lnTo>
                  <a:lnTo>
                    <a:pt x="519887" y="264325"/>
                  </a:lnTo>
                  <a:lnTo>
                    <a:pt x="518248" y="315531"/>
                  </a:lnTo>
                  <a:lnTo>
                    <a:pt x="491350" y="342138"/>
                  </a:lnTo>
                  <a:lnTo>
                    <a:pt x="489267" y="358673"/>
                  </a:lnTo>
                  <a:lnTo>
                    <a:pt x="508101" y="357136"/>
                  </a:lnTo>
                  <a:lnTo>
                    <a:pt x="527037" y="356336"/>
                  </a:lnTo>
                  <a:lnTo>
                    <a:pt x="545973" y="356044"/>
                  </a:lnTo>
                  <a:lnTo>
                    <a:pt x="606971" y="3560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4589" y="371753"/>
              <a:ext cx="427976" cy="204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315183" y="263954"/>
            <a:ext cx="309245" cy="313055"/>
          </a:xfrm>
          <a:custGeom>
            <a:avLst/>
            <a:gdLst/>
            <a:ahLst/>
            <a:cxnLst/>
            <a:rect l="l" t="t" r="r" b="b"/>
            <a:pathLst>
              <a:path w="309245" h="313055">
                <a:moveTo>
                  <a:pt x="105181" y="0"/>
                </a:moveTo>
                <a:lnTo>
                  <a:pt x="65622" y="17604"/>
                </a:lnTo>
                <a:lnTo>
                  <a:pt x="33707" y="52505"/>
                </a:lnTo>
                <a:lnTo>
                  <a:pt x="29185" y="74725"/>
                </a:lnTo>
                <a:lnTo>
                  <a:pt x="29714" y="82637"/>
                </a:lnTo>
                <a:lnTo>
                  <a:pt x="33415" y="96518"/>
                </a:lnTo>
                <a:lnTo>
                  <a:pt x="43459" y="113507"/>
                </a:lnTo>
                <a:lnTo>
                  <a:pt x="63019" y="130742"/>
                </a:lnTo>
                <a:lnTo>
                  <a:pt x="45706" y="142143"/>
                </a:lnTo>
                <a:lnTo>
                  <a:pt x="24873" y="161389"/>
                </a:lnTo>
                <a:lnTo>
                  <a:pt x="7358" y="190138"/>
                </a:lnTo>
                <a:lnTo>
                  <a:pt x="0" y="230047"/>
                </a:lnTo>
                <a:lnTo>
                  <a:pt x="3888" y="258053"/>
                </a:lnTo>
                <a:lnTo>
                  <a:pt x="17836" y="284816"/>
                </a:lnTo>
                <a:lnTo>
                  <a:pt x="45267" y="304876"/>
                </a:lnTo>
                <a:lnTo>
                  <a:pt x="89602" y="312776"/>
                </a:lnTo>
                <a:lnTo>
                  <a:pt x="123598" y="307886"/>
                </a:lnTo>
                <a:lnTo>
                  <a:pt x="148815" y="295686"/>
                </a:lnTo>
                <a:lnTo>
                  <a:pt x="163120" y="283396"/>
                </a:lnTo>
                <a:lnTo>
                  <a:pt x="115107" y="283396"/>
                </a:lnTo>
                <a:lnTo>
                  <a:pt x="85693" y="276102"/>
                </a:lnTo>
                <a:lnTo>
                  <a:pt x="62634" y="257050"/>
                </a:lnTo>
                <a:lnTo>
                  <a:pt x="47584" y="230489"/>
                </a:lnTo>
                <a:lnTo>
                  <a:pt x="42199" y="200667"/>
                </a:lnTo>
                <a:lnTo>
                  <a:pt x="45721" y="179636"/>
                </a:lnTo>
                <a:lnTo>
                  <a:pt x="54756" y="163656"/>
                </a:lnTo>
                <a:lnTo>
                  <a:pt x="67013" y="151378"/>
                </a:lnTo>
                <a:lnTo>
                  <a:pt x="80196" y="141450"/>
                </a:lnTo>
                <a:lnTo>
                  <a:pt x="161960" y="141450"/>
                </a:lnTo>
                <a:lnTo>
                  <a:pt x="148629" y="130307"/>
                </a:lnTo>
                <a:lnTo>
                  <a:pt x="123957" y="116871"/>
                </a:lnTo>
                <a:lnTo>
                  <a:pt x="132219" y="108297"/>
                </a:lnTo>
                <a:lnTo>
                  <a:pt x="105181" y="108297"/>
                </a:lnTo>
                <a:lnTo>
                  <a:pt x="91476" y="102575"/>
                </a:lnTo>
                <a:lnTo>
                  <a:pt x="74015" y="92388"/>
                </a:lnTo>
                <a:lnTo>
                  <a:pt x="58994" y="77485"/>
                </a:lnTo>
                <a:lnTo>
                  <a:pt x="52609" y="57616"/>
                </a:lnTo>
                <a:lnTo>
                  <a:pt x="55138" y="48363"/>
                </a:lnTo>
                <a:lnTo>
                  <a:pt x="61913" y="38410"/>
                </a:lnTo>
                <a:lnTo>
                  <a:pt x="71713" y="30458"/>
                </a:lnTo>
                <a:lnTo>
                  <a:pt x="83319" y="27207"/>
                </a:lnTo>
                <a:lnTo>
                  <a:pt x="152059" y="27207"/>
                </a:lnTo>
                <a:lnTo>
                  <a:pt x="134752" y="11403"/>
                </a:lnTo>
                <a:lnTo>
                  <a:pt x="114750" y="2425"/>
                </a:lnTo>
                <a:lnTo>
                  <a:pt x="105181" y="0"/>
                </a:lnTo>
                <a:close/>
              </a:path>
              <a:path w="309245" h="313055">
                <a:moveTo>
                  <a:pt x="230425" y="264191"/>
                </a:moveTo>
                <a:lnTo>
                  <a:pt x="180729" y="264191"/>
                </a:lnTo>
                <a:lnTo>
                  <a:pt x="191750" y="282718"/>
                </a:lnTo>
                <a:lnTo>
                  <a:pt x="206044" y="297434"/>
                </a:lnTo>
                <a:lnTo>
                  <a:pt x="223565" y="307141"/>
                </a:lnTo>
                <a:lnTo>
                  <a:pt x="244269" y="310643"/>
                </a:lnTo>
                <a:lnTo>
                  <a:pt x="270897" y="304274"/>
                </a:lnTo>
                <a:lnTo>
                  <a:pt x="289428" y="288898"/>
                </a:lnTo>
                <a:lnTo>
                  <a:pt x="291573" y="285568"/>
                </a:lnTo>
                <a:lnTo>
                  <a:pt x="258843" y="285568"/>
                </a:lnTo>
                <a:lnTo>
                  <a:pt x="245540" y="281119"/>
                </a:lnTo>
                <a:lnTo>
                  <a:pt x="234816" y="270812"/>
                </a:lnTo>
                <a:lnTo>
                  <a:pt x="230425" y="264191"/>
                </a:lnTo>
                <a:close/>
              </a:path>
              <a:path w="309245" h="313055">
                <a:moveTo>
                  <a:pt x="297361" y="247652"/>
                </a:moveTo>
                <a:lnTo>
                  <a:pt x="290757" y="259878"/>
                </a:lnTo>
                <a:lnTo>
                  <a:pt x="282396" y="272212"/>
                </a:lnTo>
                <a:lnTo>
                  <a:pt x="271888" y="281744"/>
                </a:lnTo>
                <a:lnTo>
                  <a:pt x="258843" y="285568"/>
                </a:lnTo>
                <a:lnTo>
                  <a:pt x="291573" y="285568"/>
                </a:lnTo>
                <a:lnTo>
                  <a:pt x="301525" y="270115"/>
                </a:lnTo>
                <a:lnTo>
                  <a:pt x="308850" y="253521"/>
                </a:lnTo>
                <a:lnTo>
                  <a:pt x="297361" y="247652"/>
                </a:lnTo>
                <a:close/>
              </a:path>
              <a:path w="309245" h="313055">
                <a:moveTo>
                  <a:pt x="161960" y="141450"/>
                </a:moveTo>
                <a:lnTo>
                  <a:pt x="80196" y="141450"/>
                </a:lnTo>
                <a:lnTo>
                  <a:pt x="105283" y="153688"/>
                </a:lnTo>
                <a:lnTo>
                  <a:pt x="124212" y="167329"/>
                </a:lnTo>
                <a:lnTo>
                  <a:pt x="140400" y="187380"/>
                </a:lnTo>
                <a:lnTo>
                  <a:pt x="157269" y="218845"/>
                </a:lnTo>
                <a:lnTo>
                  <a:pt x="170839" y="247119"/>
                </a:lnTo>
                <a:lnTo>
                  <a:pt x="159935" y="260890"/>
                </a:lnTo>
                <a:lnTo>
                  <a:pt x="146877" y="272460"/>
                </a:lnTo>
                <a:lnTo>
                  <a:pt x="131867" y="280429"/>
                </a:lnTo>
                <a:lnTo>
                  <a:pt x="115107" y="283396"/>
                </a:lnTo>
                <a:lnTo>
                  <a:pt x="163120" y="283396"/>
                </a:lnTo>
                <a:lnTo>
                  <a:pt x="167207" y="279885"/>
                </a:lnTo>
                <a:lnTo>
                  <a:pt x="180729" y="264191"/>
                </a:lnTo>
                <a:lnTo>
                  <a:pt x="230425" y="264191"/>
                </a:lnTo>
                <a:lnTo>
                  <a:pt x="227118" y="259204"/>
                </a:lnTo>
                <a:lnTo>
                  <a:pt x="222891" y="250854"/>
                </a:lnTo>
                <a:lnTo>
                  <a:pt x="211960" y="226275"/>
                </a:lnTo>
                <a:lnTo>
                  <a:pt x="211439" y="225245"/>
                </a:lnTo>
                <a:lnTo>
                  <a:pt x="210919" y="224674"/>
                </a:lnTo>
                <a:lnTo>
                  <a:pt x="208837" y="220445"/>
                </a:lnTo>
                <a:lnTo>
                  <a:pt x="213985" y="210987"/>
                </a:lnTo>
                <a:lnTo>
                  <a:pt x="219182" y="200539"/>
                </a:lnTo>
                <a:lnTo>
                  <a:pt x="220100" y="198572"/>
                </a:lnTo>
                <a:lnTo>
                  <a:pt x="198946" y="198572"/>
                </a:lnTo>
                <a:lnTo>
                  <a:pt x="181593" y="166209"/>
                </a:lnTo>
                <a:lnTo>
                  <a:pt x="166331" y="145104"/>
                </a:lnTo>
                <a:lnTo>
                  <a:pt x="161960" y="141450"/>
                </a:lnTo>
                <a:close/>
              </a:path>
              <a:path w="309245" h="313055">
                <a:moveTo>
                  <a:pt x="219247" y="63522"/>
                </a:moveTo>
                <a:lnTo>
                  <a:pt x="214041" y="73620"/>
                </a:lnTo>
                <a:lnTo>
                  <a:pt x="224891" y="78438"/>
                </a:lnTo>
                <a:lnTo>
                  <a:pt x="232520" y="82837"/>
                </a:lnTo>
                <a:lnTo>
                  <a:pt x="237025" y="87430"/>
                </a:lnTo>
                <a:lnTo>
                  <a:pt x="238506" y="92826"/>
                </a:lnTo>
                <a:lnTo>
                  <a:pt x="235252" y="110855"/>
                </a:lnTo>
                <a:lnTo>
                  <a:pt x="226534" y="135682"/>
                </a:lnTo>
                <a:lnTo>
                  <a:pt x="213912" y="165517"/>
                </a:lnTo>
                <a:lnTo>
                  <a:pt x="198946" y="198572"/>
                </a:lnTo>
                <a:lnTo>
                  <a:pt x="220100" y="198572"/>
                </a:lnTo>
                <a:lnTo>
                  <a:pt x="225452" y="187097"/>
                </a:lnTo>
                <a:lnTo>
                  <a:pt x="233822" y="168658"/>
                </a:lnTo>
                <a:lnTo>
                  <a:pt x="253080" y="126474"/>
                </a:lnTo>
                <a:lnTo>
                  <a:pt x="274458" y="91798"/>
                </a:lnTo>
                <a:lnTo>
                  <a:pt x="294796" y="88596"/>
                </a:lnTo>
                <a:lnTo>
                  <a:pt x="294796" y="77393"/>
                </a:lnTo>
                <a:lnTo>
                  <a:pt x="282249" y="76785"/>
                </a:lnTo>
                <a:lnTo>
                  <a:pt x="267171" y="75045"/>
                </a:lnTo>
                <a:lnTo>
                  <a:pt x="247019" y="71011"/>
                </a:lnTo>
                <a:lnTo>
                  <a:pt x="219247" y="63522"/>
                </a:lnTo>
                <a:close/>
              </a:path>
              <a:path w="309245" h="313055">
                <a:moveTo>
                  <a:pt x="152059" y="27207"/>
                </a:moveTo>
                <a:lnTo>
                  <a:pt x="83319" y="27207"/>
                </a:lnTo>
                <a:lnTo>
                  <a:pt x="99281" y="31866"/>
                </a:lnTo>
                <a:lnTo>
                  <a:pt x="114062" y="43678"/>
                </a:lnTo>
                <a:lnTo>
                  <a:pt x="124931" y="59392"/>
                </a:lnTo>
                <a:lnTo>
                  <a:pt x="129161" y="75755"/>
                </a:lnTo>
                <a:lnTo>
                  <a:pt x="126517" y="88122"/>
                </a:lnTo>
                <a:lnTo>
                  <a:pt x="120113" y="97442"/>
                </a:lnTo>
                <a:lnTo>
                  <a:pt x="112237" y="104054"/>
                </a:lnTo>
                <a:lnTo>
                  <a:pt x="105181" y="108297"/>
                </a:lnTo>
                <a:lnTo>
                  <a:pt x="132219" y="108297"/>
                </a:lnTo>
                <a:lnTo>
                  <a:pt x="145069" y="94964"/>
                </a:lnTo>
                <a:lnTo>
                  <a:pt x="157008" y="80856"/>
                </a:lnTo>
                <a:lnTo>
                  <a:pt x="162311" y="70342"/>
                </a:lnTo>
                <a:lnTo>
                  <a:pt x="163515" y="59216"/>
                </a:lnTo>
                <a:lnTo>
                  <a:pt x="154552" y="29482"/>
                </a:lnTo>
                <a:lnTo>
                  <a:pt x="152059" y="272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744587" y="236719"/>
            <a:ext cx="926465" cy="344805"/>
            <a:chOff x="3744587" y="236719"/>
            <a:chExt cx="926465" cy="344805"/>
          </a:xfrm>
        </p:grpSpPr>
        <p:sp>
          <p:nvSpPr>
            <p:cNvPr id="15" name="object 15"/>
            <p:cNvSpPr/>
            <p:nvPr/>
          </p:nvSpPr>
          <p:spPr>
            <a:xfrm>
              <a:off x="3744587" y="236719"/>
              <a:ext cx="379095" cy="337820"/>
            </a:xfrm>
            <a:custGeom>
              <a:avLst/>
              <a:gdLst/>
              <a:ahLst/>
              <a:cxnLst/>
              <a:rect l="l" t="t" r="r" b="b"/>
              <a:pathLst>
                <a:path w="379095" h="337820">
                  <a:moveTo>
                    <a:pt x="378635" y="0"/>
                  </a:moveTo>
                  <a:lnTo>
                    <a:pt x="356555" y="2000"/>
                  </a:lnTo>
                  <a:lnTo>
                    <a:pt x="340014" y="2850"/>
                  </a:lnTo>
                  <a:lnTo>
                    <a:pt x="317661" y="3200"/>
                  </a:lnTo>
                  <a:lnTo>
                    <a:pt x="305532" y="3108"/>
                  </a:lnTo>
                  <a:lnTo>
                    <a:pt x="276541" y="2133"/>
                  </a:lnTo>
                  <a:lnTo>
                    <a:pt x="250998" y="0"/>
                  </a:lnTo>
                  <a:lnTo>
                    <a:pt x="248433" y="12270"/>
                  </a:lnTo>
                  <a:lnTo>
                    <a:pt x="271424" y="18139"/>
                  </a:lnTo>
                  <a:lnTo>
                    <a:pt x="283907" y="30013"/>
                  </a:lnTo>
                  <a:lnTo>
                    <a:pt x="289062" y="54898"/>
                  </a:lnTo>
                  <a:lnTo>
                    <a:pt x="290074" y="99800"/>
                  </a:lnTo>
                  <a:lnTo>
                    <a:pt x="289553" y="151015"/>
                  </a:lnTo>
                  <a:lnTo>
                    <a:pt x="282135" y="152030"/>
                  </a:lnTo>
                  <a:lnTo>
                    <a:pt x="275105" y="152701"/>
                  </a:lnTo>
                  <a:lnTo>
                    <a:pt x="266700" y="153073"/>
                  </a:lnTo>
                  <a:lnTo>
                    <a:pt x="255163" y="153187"/>
                  </a:lnTo>
                  <a:lnTo>
                    <a:pt x="220192" y="153012"/>
                  </a:lnTo>
                  <a:lnTo>
                    <a:pt x="97373" y="151587"/>
                  </a:lnTo>
                  <a:lnTo>
                    <a:pt x="97323" y="119763"/>
                  </a:lnTo>
                  <a:lnTo>
                    <a:pt x="98037" y="94399"/>
                  </a:lnTo>
                  <a:lnTo>
                    <a:pt x="102577" y="46413"/>
                  </a:lnTo>
                  <a:lnTo>
                    <a:pt x="142694" y="14937"/>
                  </a:lnTo>
                  <a:lnTo>
                    <a:pt x="142694" y="2133"/>
                  </a:lnTo>
                  <a:lnTo>
                    <a:pt x="119272" y="2133"/>
                  </a:lnTo>
                  <a:lnTo>
                    <a:pt x="58159" y="208"/>
                  </a:lnTo>
                  <a:lnTo>
                    <a:pt x="15615" y="0"/>
                  </a:lnTo>
                  <a:lnTo>
                    <a:pt x="9890" y="1066"/>
                  </a:lnTo>
                  <a:lnTo>
                    <a:pt x="8849" y="14937"/>
                  </a:lnTo>
                  <a:lnTo>
                    <a:pt x="27958" y="17305"/>
                  </a:lnTo>
                  <a:lnTo>
                    <a:pt x="39006" y="29079"/>
                  </a:lnTo>
                  <a:lnTo>
                    <a:pt x="44093" y="57266"/>
                  </a:lnTo>
                  <a:lnTo>
                    <a:pt x="45322" y="108869"/>
                  </a:lnTo>
                  <a:lnTo>
                    <a:pt x="44893" y="153544"/>
                  </a:lnTo>
                  <a:lnTo>
                    <a:pt x="43481" y="207622"/>
                  </a:lnTo>
                  <a:lnTo>
                    <a:pt x="40899" y="260500"/>
                  </a:lnTo>
                  <a:lnTo>
                    <a:pt x="36957" y="301574"/>
                  </a:lnTo>
                  <a:lnTo>
                    <a:pt x="0" y="325047"/>
                  </a:lnTo>
                  <a:lnTo>
                    <a:pt x="4685" y="337318"/>
                  </a:lnTo>
                  <a:lnTo>
                    <a:pt x="16231" y="336231"/>
                  </a:lnTo>
                  <a:lnTo>
                    <a:pt x="27931" y="335402"/>
                  </a:lnTo>
                  <a:lnTo>
                    <a:pt x="39338" y="334873"/>
                  </a:lnTo>
                  <a:lnTo>
                    <a:pt x="50006" y="334688"/>
                  </a:lnTo>
                  <a:lnTo>
                    <a:pt x="135407" y="337318"/>
                  </a:lnTo>
                  <a:lnTo>
                    <a:pt x="135407" y="325047"/>
                  </a:lnTo>
                  <a:lnTo>
                    <a:pt x="99454" y="305841"/>
                  </a:lnTo>
                  <a:lnTo>
                    <a:pt x="96332" y="239118"/>
                  </a:lnTo>
                  <a:lnTo>
                    <a:pt x="97373" y="175594"/>
                  </a:lnTo>
                  <a:lnTo>
                    <a:pt x="181166" y="176141"/>
                  </a:lnTo>
                  <a:lnTo>
                    <a:pt x="243631" y="176960"/>
                  </a:lnTo>
                  <a:lnTo>
                    <a:pt x="289553" y="178262"/>
                  </a:lnTo>
                  <a:lnTo>
                    <a:pt x="289456" y="215220"/>
                  </a:lnTo>
                  <a:lnTo>
                    <a:pt x="286918" y="282520"/>
                  </a:lnTo>
                  <a:lnTo>
                    <a:pt x="273608" y="318912"/>
                  </a:lnTo>
                  <a:lnTo>
                    <a:pt x="250998" y="325047"/>
                  </a:lnTo>
                  <a:lnTo>
                    <a:pt x="250998" y="337318"/>
                  </a:lnTo>
                  <a:lnTo>
                    <a:pt x="282071" y="335402"/>
                  </a:lnTo>
                  <a:lnTo>
                    <a:pt x="296945" y="334873"/>
                  </a:lnTo>
                  <a:lnTo>
                    <a:pt x="311972" y="334688"/>
                  </a:lnTo>
                  <a:lnTo>
                    <a:pt x="333785" y="334873"/>
                  </a:lnTo>
                  <a:lnTo>
                    <a:pt x="351792" y="335402"/>
                  </a:lnTo>
                  <a:lnTo>
                    <a:pt x="366284" y="336231"/>
                  </a:lnTo>
                  <a:lnTo>
                    <a:pt x="377557" y="337318"/>
                  </a:lnTo>
                  <a:lnTo>
                    <a:pt x="378635" y="325047"/>
                  </a:lnTo>
                  <a:lnTo>
                    <a:pt x="359387" y="320726"/>
                  </a:lnTo>
                  <a:lnTo>
                    <a:pt x="348543" y="309252"/>
                  </a:lnTo>
                  <a:lnTo>
                    <a:pt x="343756" y="285660"/>
                  </a:lnTo>
                  <a:lnTo>
                    <a:pt x="342682" y="244985"/>
                  </a:lnTo>
                  <a:lnTo>
                    <a:pt x="342869" y="200143"/>
                  </a:lnTo>
                  <a:lnTo>
                    <a:pt x="343788" y="133177"/>
                  </a:lnTo>
                  <a:lnTo>
                    <a:pt x="345976" y="68604"/>
                  </a:lnTo>
                  <a:lnTo>
                    <a:pt x="354663" y="21948"/>
                  </a:lnTo>
                  <a:lnTo>
                    <a:pt x="378635" y="12270"/>
                  </a:lnTo>
                  <a:lnTo>
                    <a:pt x="3786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4484" y="373882"/>
              <a:ext cx="212963" cy="2039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8905" y="379763"/>
              <a:ext cx="321945" cy="201295"/>
            </a:xfrm>
            <a:custGeom>
              <a:avLst/>
              <a:gdLst/>
              <a:ahLst/>
              <a:cxnLst/>
              <a:rect l="l" t="t" r="r" b="b"/>
              <a:pathLst>
                <a:path w="321945" h="201295">
                  <a:moveTo>
                    <a:pt x="217685" y="0"/>
                  </a:moveTo>
                  <a:lnTo>
                    <a:pt x="158696" y="2041"/>
                  </a:lnTo>
                  <a:lnTo>
                    <a:pt x="118230" y="2133"/>
                  </a:lnTo>
                  <a:lnTo>
                    <a:pt x="117709" y="15471"/>
                  </a:lnTo>
                  <a:lnTo>
                    <a:pt x="129901" y="19598"/>
                  </a:lnTo>
                  <a:lnTo>
                    <a:pt x="137555" y="25678"/>
                  </a:lnTo>
                  <a:lnTo>
                    <a:pt x="142963" y="35067"/>
                  </a:lnTo>
                  <a:lnTo>
                    <a:pt x="148421" y="49118"/>
                  </a:lnTo>
                  <a:lnTo>
                    <a:pt x="143670" y="60939"/>
                  </a:lnTo>
                  <a:lnTo>
                    <a:pt x="136462" y="76465"/>
                  </a:lnTo>
                  <a:lnTo>
                    <a:pt x="128077" y="93397"/>
                  </a:lnTo>
                  <a:lnTo>
                    <a:pt x="111984" y="124340"/>
                  </a:lnTo>
                  <a:lnTo>
                    <a:pt x="106446" y="109552"/>
                  </a:lnTo>
                  <a:lnTo>
                    <a:pt x="95783" y="79537"/>
                  </a:lnTo>
                  <a:lnTo>
                    <a:pt x="85414" y="47507"/>
                  </a:lnTo>
                  <a:lnTo>
                    <a:pt x="80754" y="26673"/>
                  </a:lnTo>
                  <a:lnTo>
                    <a:pt x="80754" y="17642"/>
                  </a:lnTo>
                  <a:lnTo>
                    <a:pt x="95849" y="14937"/>
                  </a:lnTo>
                  <a:lnTo>
                    <a:pt x="97930" y="0"/>
                  </a:lnTo>
                  <a:lnTo>
                    <a:pt x="75985" y="1666"/>
                  </a:lnTo>
                  <a:lnTo>
                    <a:pt x="63019" y="2133"/>
                  </a:lnTo>
                  <a:lnTo>
                    <a:pt x="21341" y="1066"/>
                  </a:lnTo>
                  <a:lnTo>
                    <a:pt x="0" y="2133"/>
                  </a:lnTo>
                  <a:lnTo>
                    <a:pt x="0" y="13337"/>
                  </a:lnTo>
                  <a:lnTo>
                    <a:pt x="4383" y="14617"/>
                  </a:lnTo>
                  <a:lnTo>
                    <a:pt x="10085" y="17033"/>
                  </a:lnTo>
                  <a:lnTo>
                    <a:pt x="37024" y="55294"/>
                  </a:lnTo>
                  <a:lnTo>
                    <a:pt x="55402" y="105940"/>
                  </a:lnTo>
                  <a:lnTo>
                    <a:pt x="72504" y="160594"/>
                  </a:lnTo>
                  <a:lnTo>
                    <a:pt x="82798" y="201240"/>
                  </a:lnTo>
                  <a:lnTo>
                    <a:pt x="94808" y="201240"/>
                  </a:lnTo>
                  <a:lnTo>
                    <a:pt x="157826" y="72593"/>
                  </a:lnTo>
                  <a:lnTo>
                    <a:pt x="181770" y="145185"/>
                  </a:lnTo>
                  <a:lnTo>
                    <a:pt x="184161" y="153793"/>
                  </a:lnTo>
                  <a:lnTo>
                    <a:pt x="195384" y="189030"/>
                  </a:lnTo>
                  <a:lnTo>
                    <a:pt x="198946" y="201240"/>
                  </a:lnTo>
                  <a:lnTo>
                    <a:pt x="210955" y="201240"/>
                  </a:lnTo>
                  <a:lnTo>
                    <a:pt x="214078" y="191065"/>
                  </a:lnTo>
                  <a:lnTo>
                    <a:pt x="217203" y="183062"/>
                  </a:lnTo>
                  <a:lnTo>
                    <a:pt x="288244" y="46645"/>
                  </a:lnTo>
                  <a:lnTo>
                    <a:pt x="321862" y="11202"/>
                  </a:lnTo>
                  <a:lnTo>
                    <a:pt x="321862" y="533"/>
                  </a:lnTo>
                  <a:lnTo>
                    <a:pt x="249994" y="533"/>
                  </a:lnTo>
                  <a:lnTo>
                    <a:pt x="248433" y="12270"/>
                  </a:lnTo>
                  <a:lnTo>
                    <a:pt x="256737" y="12817"/>
                  </a:lnTo>
                  <a:lnTo>
                    <a:pt x="263332" y="15019"/>
                  </a:lnTo>
                  <a:lnTo>
                    <a:pt x="267684" y="19713"/>
                  </a:lnTo>
                  <a:lnTo>
                    <a:pt x="269253" y="27741"/>
                  </a:lnTo>
                  <a:lnTo>
                    <a:pt x="264016" y="48370"/>
                  </a:lnTo>
                  <a:lnTo>
                    <a:pt x="251556" y="76712"/>
                  </a:lnTo>
                  <a:lnTo>
                    <a:pt x="236754" y="105662"/>
                  </a:lnTo>
                  <a:lnTo>
                    <a:pt x="224489" y="128113"/>
                  </a:lnTo>
                  <a:lnTo>
                    <a:pt x="201029" y="55520"/>
                  </a:lnTo>
                  <a:lnTo>
                    <a:pt x="196883" y="41697"/>
                  </a:lnTo>
                  <a:lnTo>
                    <a:pt x="195058" y="34107"/>
                  </a:lnTo>
                  <a:lnTo>
                    <a:pt x="194299" y="28275"/>
                  </a:lnTo>
                  <a:lnTo>
                    <a:pt x="195684" y="21431"/>
                  </a:lnTo>
                  <a:lnTo>
                    <a:pt x="199941" y="17138"/>
                  </a:lnTo>
                  <a:lnTo>
                    <a:pt x="207224" y="14546"/>
                  </a:lnTo>
                  <a:lnTo>
                    <a:pt x="217685" y="12804"/>
                  </a:lnTo>
                  <a:lnTo>
                    <a:pt x="2176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789232" y="236700"/>
            <a:ext cx="688340" cy="347980"/>
            <a:chOff x="4789232" y="236700"/>
            <a:chExt cx="688340" cy="347980"/>
          </a:xfrm>
        </p:grpSpPr>
        <p:sp>
          <p:nvSpPr>
            <p:cNvPr id="19" name="object 19"/>
            <p:cNvSpPr/>
            <p:nvPr/>
          </p:nvSpPr>
          <p:spPr>
            <a:xfrm>
              <a:off x="4789232" y="236700"/>
              <a:ext cx="502920" cy="347980"/>
            </a:xfrm>
            <a:custGeom>
              <a:avLst/>
              <a:gdLst/>
              <a:ahLst/>
              <a:cxnLst/>
              <a:rect l="l" t="t" r="r" b="b"/>
              <a:pathLst>
                <a:path w="502920" h="347980">
                  <a:moveTo>
                    <a:pt x="502592" y="0"/>
                  </a:moveTo>
                  <a:lnTo>
                    <a:pt x="473879" y="1733"/>
                  </a:lnTo>
                  <a:lnTo>
                    <a:pt x="457397" y="2400"/>
                  </a:lnTo>
                  <a:lnTo>
                    <a:pt x="440093" y="2667"/>
                  </a:lnTo>
                  <a:lnTo>
                    <a:pt x="372910" y="2171"/>
                  </a:lnTo>
                  <a:lnTo>
                    <a:pt x="376033" y="16004"/>
                  </a:lnTo>
                  <a:lnTo>
                    <a:pt x="389645" y="16471"/>
                  </a:lnTo>
                  <a:lnTo>
                    <a:pt x="404875" y="19743"/>
                  </a:lnTo>
                  <a:lnTo>
                    <a:pt x="417274" y="28624"/>
                  </a:lnTo>
                  <a:lnTo>
                    <a:pt x="422395" y="45918"/>
                  </a:lnTo>
                  <a:lnTo>
                    <a:pt x="415419" y="80243"/>
                  </a:lnTo>
                  <a:lnTo>
                    <a:pt x="398238" y="135639"/>
                  </a:lnTo>
                  <a:lnTo>
                    <a:pt x="376470" y="198352"/>
                  </a:lnTo>
                  <a:lnTo>
                    <a:pt x="355733" y="254627"/>
                  </a:lnTo>
                  <a:lnTo>
                    <a:pt x="343793" y="223468"/>
                  </a:lnTo>
                  <a:lnTo>
                    <a:pt x="325289" y="172753"/>
                  </a:lnTo>
                  <a:lnTo>
                    <a:pt x="305516" y="115734"/>
                  </a:lnTo>
                  <a:lnTo>
                    <a:pt x="289770" y="65660"/>
                  </a:lnTo>
                  <a:lnTo>
                    <a:pt x="283344" y="35782"/>
                  </a:lnTo>
                  <a:lnTo>
                    <a:pt x="285023" y="28332"/>
                  </a:lnTo>
                  <a:lnTo>
                    <a:pt x="290943" y="23025"/>
                  </a:lnTo>
                  <a:lnTo>
                    <a:pt x="302433" y="19019"/>
                  </a:lnTo>
                  <a:lnTo>
                    <a:pt x="320821" y="15471"/>
                  </a:lnTo>
                  <a:lnTo>
                    <a:pt x="319780" y="2171"/>
                  </a:lnTo>
                  <a:lnTo>
                    <a:pt x="304208" y="2541"/>
                  </a:lnTo>
                  <a:lnTo>
                    <a:pt x="253139" y="3109"/>
                  </a:lnTo>
                  <a:lnTo>
                    <a:pt x="181250" y="3200"/>
                  </a:lnTo>
                  <a:lnTo>
                    <a:pt x="182290" y="17604"/>
                  </a:lnTo>
                  <a:lnTo>
                    <a:pt x="200131" y="21062"/>
                  </a:lnTo>
                  <a:lnTo>
                    <a:pt x="213228" y="32033"/>
                  </a:lnTo>
                  <a:lnTo>
                    <a:pt x="226611" y="57415"/>
                  </a:lnTo>
                  <a:lnTo>
                    <a:pt x="245310" y="104106"/>
                  </a:lnTo>
                  <a:lnTo>
                    <a:pt x="212043" y="181567"/>
                  </a:lnTo>
                  <a:lnTo>
                    <a:pt x="182290" y="253025"/>
                  </a:lnTo>
                  <a:lnTo>
                    <a:pt x="160578" y="193825"/>
                  </a:lnTo>
                  <a:lnTo>
                    <a:pt x="136662" y="126117"/>
                  </a:lnTo>
                  <a:lnTo>
                    <a:pt x="117334" y="68220"/>
                  </a:lnTo>
                  <a:lnTo>
                    <a:pt x="109382" y="38449"/>
                  </a:lnTo>
                  <a:lnTo>
                    <a:pt x="110000" y="31717"/>
                  </a:lnTo>
                  <a:lnTo>
                    <a:pt x="114327" y="26345"/>
                  </a:lnTo>
                  <a:lnTo>
                    <a:pt x="126071" y="21681"/>
                  </a:lnTo>
                  <a:lnTo>
                    <a:pt x="148941" y="17071"/>
                  </a:lnTo>
                  <a:lnTo>
                    <a:pt x="147379" y="2667"/>
                  </a:lnTo>
                  <a:lnTo>
                    <a:pt x="113026" y="2667"/>
                  </a:lnTo>
                  <a:lnTo>
                    <a:pt x="101851" y="2975"/>
                  </a:lnTo>
                  <a:lnTo>
                    <a:pt x="60240" y="3133"/>
                  </a:lnTo>
                  <a:lnTo>
                    <a:pt x="0" y="1600"/>
                  </a:lnTo>
                  <a:lnTo>
                    <a:pt x="0" y="14975"/>
                  </a:lnTo>
                  <a:lnTo>
                    <a:pt x="11570" y="15662"/>
                  </a:lnTo>
                  <a:lnTo>
                    <a:pt x="20593" y="17409"/>
                  </a:lnTo>
                  <a:lnTo>
                    <a:pt x="51987" y="50940"/>
                  </a:lnTo>
                  <a:lnTo>
                    <a:pt x="71348" y="96575"/>
                  </a:lnTo>
                  <a:lnTo>
                    <a:pt x="92597" y="155071"/>
                  </a:lnTo>
                  <a:lnTo>
                    <a:pt x="113775" y="217919"/>
                  </a:lnTo>
                  <a:lnTo>
                    <a:pt x="148088" y="322637"/>
                  </a:lnTo>
                  <a:lnTo>
                    <a:pt x="157306" y="347492"/>
                  </a:lnTo>
                  <a:lnTo>
                    <a:pt x="169278" y="347492"/>
                  </a:lnTo>
                  <a:lnTo>
                    <a:pt x="177411" y="320254"/>
                  </a:lnTo>
                  <a:lnTo>
                    <a:pt x="187371" y="290932"/>
                  </a:lnTo>
                  <a:lnTo>
                    <a:pt x="201861" y="253612"/>
                  </a:lnTo>
                  <a:lnTo>
                    <a:pt x="223582" y="202378"/>
                  </a:lnTo>
                  <a:lnTo>
                    <a:pt x="255236" y="131314"/>
                  </a:lnTo>
                  <a:lnTo>
                    <a:pt x="272755" y="179356"/>
                  </a:lnTo>
                  <a:lnTo>
                    <a:pt x="289981" y="227395"/>
                  </a:lnTo>
                  <a:lnTo>
                    <a:pt x="306621" y="275426"/>
                  </a:lnTo>
                  <a:lnTo>
                    <a:pt x="322383" y="323447"/>
                  </a:lnTo>
                  <a:lnTo>
                    <a:pt x="330711" y="347492"/>
                  </a:lnTo>
                  <a:lnTo>
                    <a:pt x="341679" y="347492"/>
                  </a:lnTo>
                  <a:lnTo>
                    <a:pt x="355796" y="311360"/>
                  </a:lnTo>
                  <a:lnTo>
                    <a:pt x="375830" y="256149"/>
                  </a:lnTo>
                  <a:lnTo>
                    <a:pt x="398758" y="191956"/>
                  </a:lnTo>
                  <a:lnTo>
                    <a:pt x="421557" y="128876"/>
                  </a:lnTo>
                  <a:lnTo>
                    <a:pt x="441201" y="77009"/>
                  </a:lnTo>
                  <a:lnTo>
                    <a:pt x="462643" y="34097"/>
                  </a:lnTo>
                  <a:lnTo>
                    <a:pt x="501030" y="14404"/>
                  </a:lnTo>
                  <a:lnTo>
                    <a:pt x="50259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01438" y="372838"/>
              <a:ext cx="175524" cy="2033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610597" y="233511"/>
            <a:ext cx="679450" cy="342900"/>
            <a:chOff x="5610597" y="233511"/>
            <a:chExt cx="679450" cy="342900"/>
          </a:xfrm>
        </p:grpSpPr>
        <p:sp>
          <p:nvSpPr>
            <p:cNvPr id="22" name="object 22"/>
            <p:cNvSpPr/>
            <p:nvPr/>
          </p:nvSpPr>
          <p:spPr>
            <a:xfrm>
              <a:off x="5610597" y="233511"/>
              <a:ext cx="333375" cy="342265"/>
            </a:xfrm>
            <a:custGeom>
              <a:avLst/>
              <a:gdLst/>
              <a:ahLst/>
              <a:cxnLst/>
              <a:rect l="l" t="t" r="r" b="b"/>
              <a:pathLst>
                <a:path w="333375" h="342265">
                  <a:moveTo>
                    <a:pt x="195860" y="0"/>
                  </a:moveTo>
                  <a:lnTo>
                    <a:pt x="150059" y="4466"/>
                  </a:lnTo>
                  <a:lnTo>
                    <a:pt x="105027" y="18111"/>
                  </a:lnTo>
                  <a:lnTo>
                    <a:pt x="64134" y="41307"/>
                  </a:lnTo>
                  <a:lnTo>
                    <a:pt x="30751" y="74422"/>
                  </a:lnTo>
                  <a:lnTo>
                    <a:pt x="8249" y="117829"/>
                  </a:lnTo>
                  <a:lnTo>
                    <a:pt x="0" y="171897"/>
                  </a:lnTo>
                  <a:lnTo>
                    <a:pt x="3873" y="208401"/>
                  </a:lnTo>
                  <a:lnTo>
                    <a:pt x="16572" y="246615"/>
                  </a:lnTo>
                  <a:lnTo>
                    <a:pt x="39716" y="282815"/>
                  </a:lnTo>
                  <a:lnTo>
                    <a:pt x="74926" y="313280"/>
                  </a:lnTo>
                  <a:lnTo>
                    <a:pt x="123819" y="334289"/>
                  </a:lnTo>
                  <a:lnTo>
                    <a:pt x="188015" y="342118"/>
                  </a:lnTo>
                  <a:lnTo>
                    <a:pt x="219314" y="340365"/>
                  </a:lnTo>
                  <a:lnTo>
                    <a:pt x="258270" y="336069"/>
                  </a:lnTo>
                  <a:lnTo>
                    <a:pt x="296341" y="330672"/>
                  </a:lnTo>
                  <a:lnTo>
                    <a:pt x="324984" y="325619"/>
                  </a:lnTo>
                  <a:lnTo>
                    <a:pt x="324984" y="318112"/>
                  </a:lnTo>
                  <a:lnTo>
                    <a:pt x="319835" y="313759"/>
                  </a:lnTo>
                  <a:lnTo>
                    <a:pt x="316084" y="305184"/>
                  </a:lnTo>
                  <a:lnTo>
                    <a:pt x="313790" y="287192"/>
                  </a:lnTo>
                  <a:lnTo>
                    <a:pt x="313013" y="254588"/>
                  </a:lnTo>
                  <a:lnTo>
                    <a:pt x="313541" y="219463"/>
                  </a:lnTo>
                  <a:lnTo>
                    <a:pt x="316070" y="199686"/>
                  </a:lnTo>
                  <a:lnTo>
                    <a:pt x="322015" y="190412"/>
                  </a:lnTo>
                  <a:lnTo>
                    <a:pt x="332792" y="186796"/>
                  </a:lnTo>
                  <a:lnTo>
                    <a:pt x="332792" y="171897"/>
                  </a:lnTo>
                  <a:lnTo>
                    <a:pt x="296876" y="173498"/>
                  </a:lnTo>
                  <a:lnTo>
                    <a:pt x="204151" y="175098"/>
                  </a:lnTo>
                  <a:lnTo>
                    <a:pt x="202590" y="190569"/>
                  </a:lnTo>
                  <a:lnTo>
                    <a:pt x="252168" y="199572"/>
                  </a:lnTo>
                  <a:lnTo>
                    <a:pt x="259920" y="262590"/>
                  </a:lnTo>
                  <a:lnTo>
                    <a:pt x="245758" y="310183"/>
                  </a:lnTo>
                  <a:lnTo>
                    <a:pt x="193741" y="323446"/>
                  </a:lnTo>
                  <a:lnTo>
                    <a:pt x="153928" y="316728"/>
                  </a:lnTo>
                  <a:lnTo>
                    <a:pt x="117253" y="297102"/>
                  </a:lnTo>
                  <a:lnTo>
                    <a:pt x="86996" y="265360"/>
                  </a:lnTo>
                  <a:lnTo>
                    <a:pt x="66436" y="222294"/>
                  </a:lnTo>
                  <a:lnTo>
                    <a:pt x="58854" y="168696"/>
                  </a:lnTo>
                  <a:lnTo>
                    <a:pt x="65633" y="115221"/>
                  </a:lnTo>
                  <a:lnTo>
                    <a:pt x="84317" y="73406"/>
                  </a:lnTo>
                  <a:lnTo>
                    <a:pt x="112427" y="43379"/>
                  </a:lnTo>
                  <a:lnTo>
                    <a:pt x="147485" y="25269"/>
                  </a:lnTo>
                  <a:lnTo>
                    <a:pt x="187011" y="19204"/>
                  </a:lnTo>
                  <a:lnTo>
                    <a:pt x="234864" y="27296"/>
                  </a:lnTo>
                  <a:lnTo>
                    <a:pt x="266083" y="46298"/>
                  </a:lnTo>
                  <a:lnTo>
                    <a:pt x="284322" y="68301"/>
                  </a:lnTo>
                  <a:lnTo>
                    <a:pt x="293234" y="85396"/>
                  </a:lnTo>
                  <a:lnTo>
                    <a:pt x="303644" y="85396"/>
                  </a:lnTo>
                  <a:lnTo>
                    <a:pt x="301610" y="72441"/>
                  </a:lnTo>
                  <a:lnTo>
                    <a:pt x="299479" y="55777"/>
                  </a:lnTo>
                  <a:lnTo>
                    <a:pt x="297348" y="32698"/>
                  </a:lnTo>
                  <a:lnTo>
                    <a:pt x="295315" y="495"/>
                  </a:lnTo>
                  <a:lnTo>
                    <a:pt x="286429" y="495"/>
                  </a:lnTo>
                  <a:lnTo>
                    <a:pt x="274458" y="12802"/>
                  </a:lnTo>
                  <a:lnTo>
                    <a:pt x="266129" y="11202"/>
                  </a:lnTo>
                  <a:lnTo>
                    <a:pt x="250392" y="6976"/>
                  </a:lnTo>
                  <a:lnTo>
                    <a:pt x="234313" y="3400"/>
                  </a:lnTo>
                  <a:lnTo>
                    <a:pt x="216575" y="925"/>
                  </a:lnTo>
                  <a:lnTo>
                    <a:pt x="1958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56252" y="372838"/>
              <a:ext cx="175524" cy="2033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2141" y="321604"/>
              <a:ext cx="158115" cy="254635"/>
            </a:xfrm>
            <a:custGeom>
              <a:avLst/>
              <a:gdLst/>
              <a:ahLst/>
              <a:cxnLst/>
              <a:rect l="l" t="t" r="r" b="b"/>
              <a:pathLst>
                <a:path w="158114" h="254634">
                  <a:moveTo>
                    <a:pt x="80196" y="0"/>
                  </a:moveTo>
                  <a:lnTo>
                    <a:pt x="57198" y="25325"/>
                  </a:lnTo>
                  <a:lnTo>
                    <a:pt x="38731" y="43351"/>
                  </a:lnTo>
                  <a:lnTo>
                    <a:pt x="20948" y="57182"/>
                  </a:lnTo>
                  <a:lnTo>
                    <a:pt x="0" y="69924"/>
                  </a:lnTo>
                  <a:lnTo>
                    <a:pt x="0" y="81624"/>
                  </a:lnTo>
                  <a:lnTo>
                    <a:pt x="7003" y="81738"/>
                  </a:lnTo>
                  <a:lnTo>
                    <a:pt x="12692" y="82109"/>
                  </a:lnTo>
                  <a:lnTo>
                    <a:pt x="26583" y="83795"/>
                  </a:lnTo>
                  <a:lnTo>
                    <a:pt x="24464" y="188931"/>
                  </a:lnTo>
                  <a:lnTo>
                    <a:pt x="25188" y="211810"/>
                  </a:lnTo>
                  <a:lnTo>
                    <a:pt x="30259" y="232978"/>
                  </a:lnTo>
                  <a:lnTo>
                    <a:pt x="44023" y="248536"/>
                  </a:lnTo>
                  <a:lnTo>
                    <a:pt x="70826" y="254589"/>
                  </a:lnTo>
                  <a:lnTo>
                    <a:pt x="93998" y="252546"/>
                  </a:lnTo>
                  <a:lnTo>
                    <a:pt x="116441" y="246653"/>
                  </a:lnTo>
                  <a:lnTo>
                    <a:pt x="137818" y="237258"/>
                  </a:lnTo>
                  <a:lnTo>
                    <a:pt x="157789" y="224713"/>
                  </a:lnTo>
                  <a:lnTo>
                    <a:pt x="153662" y="215644"/>
                  </a:lnTo>
                  <a:lnTo>
                    <a:pt x="141986" y="220346"/>
                  </a:lnTo>
                  <a:lnTo>
                    <a:pt x="130272" y="224446"/>
                  </a:lnTo>
                  <a:lnTo>
                    <a:pt x="118272" y="227347"/>
                  </a:lnTo>
                  <a:lnTo>
                    <a:pt x="105738" y="228447"/>
                  </a:lnTo>
                  <a:lnTo>
                    <a:pt x="87060" y="222948"/>
                  </a:lnTo>
                  <a:lnTo>
                    <a:pt x="77468" y="209289"/>
                  </a:lnTo>
                  <a:lnTo>
                    <a:pt x="73934" y="191729"/>
                  </a:lnTo>
                  <a:lnTo>
                    <a:pt x="73430" y="174527"/>
                  </a:lnTo>
                  <a:lnTo>
                    <a:pt x="73617" y="151001"/>
                  </a:lnTo>
                  <a:lnTo>
                    <a:pt x="74966" y="95175"/>
                  </a:lnTo>
                  <a:lnTo>
                    <a:pt x="78634" y="77890"/>
                  </a:lnTo>
                  <a:lnTo>
                    <a:pt x="90123" y="78423"/>
                  </a:lnTo>
                  <a:lnTo>
                    <a:pt x="132789" y="79106"/>
                  </a:lnTo>
                  <a:lnTo>
                    <a:pt x="139962" y="78828"/>
                  </a:lnTo>
                  <a:lnTo>
                    <a:pt x="150502" y="77890"/>
                  </a:lnTo>
                  <a:lnTo>
                    <a:pt x="150502" y="55521"/>
                  </a:lnTo>
                  <a:lnTo>
                    <a:pt x="143736" y="56550"/>
                  </a:lnTo>
                  <a:lnTo>
                    <a:pt x="76553" y="55521"/>
                  </a:lnTo>
                  <a:lnTo>
                    <a:pt x="801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408039" y="216415"/>
            <a:ext cx="1047115" cy="365125"/>
            <a:chOff x="6408039" y="216415"/>
            <a:chExt cx="1047115" cy="365125"/>
          </a:xfrm>
        </p:grpSpPr>
        <p:sp>
          <p:nvSpPr>
            <p:cNvPr id="26" name="object 26"/>
            <p:cNvSpPr/>
            <p:nvPr/>
          </p:nvSpPr>
          <p:spPr>
            <a:xfrm>
              <a:off x="6408039" y="236714"/>
              <a:ext cx="396240" cy="340360"/>
            </a:xfrm>
            <a:custGeom>
              <a:avLst/>
              <a:gdLst/>
              <a:ahLst/>
              <a:cxnLst/>
              <a:rect l="l" t="t" r="r" b="b"/>
              <a:pathLst>
                <a:path w="396240" h="340359">
                  <a:moveTo>
                    <a:pt x="233299" y="246595"/>
                  </a:moveTo>
                  <a:lnTo>
                    <a:pt x="223685" y="204063"/>
                  </a:lnTo>
                  <a:lnTo>
                    <a:pt x="199377" y="174815"/>
                  </a:lnTo>
                  <a:lnTo>
                    <a:pt x="167170" y="155181"/>
                  </a:lnTo>
                  <a:lnTo>
                    <a:pt x="133845" y="141452"/>
                  </a:lnTo>
                  <a:lnTo>
                    <a:pt x="96075" y="125069"/>
                  </a:lnTo>
                  <a:lnTo>
                    <a:pt x="73952" y="108826"/>
                  </a:lnTo>
                  <a:lnTo>
                    <a:pt x="63538" y="91681"/>
                  </a:lnTo>
                  <a:lnTo>
                    <a:pt x="60934" y="72593"/>
                  </a:lnTo>
                  <a:lnTo>
                    <a:pt x="63461" y="53606"/>
                  </a:lnTo>
                  <a:lnTo>
                    <a:pt x="72631" y="34696"/>
                  </a:lnTo>
                  <a:lnTo>
                    <a:pt x="90779" y="20205"/>
                  </a:lnTo>
                  <a:lnTo>
                    <a:pt x="120269" y="14414"/>
                  </a:lnTo>
                  <a:lnTo>
                    <a:pt x="135356" y="15481"/>
                  </a:lnTo>
                  <a:lnTo>
                    <a:pt x="162852" y="22948"/>
                  </a:lnTo>
                  <a:lnTo>
                    <a:pt x="191338" y="43230"/>
                  </a:lnTo>
                  <a:lnTo>
                    <a:pt x="209346" y="82740"/>
                  </a:lnTo>
                  <a:lnTo>
                    <a:pt x="220281" y="82740"/>
                  </a:lnTo>
                  <a:lnTo>
                    <a:pt x="220281" y="66725"/>
                  </a:lnTo>
                  <a:lnTo>
                    <a:pt x="219240" y="35750"/>
                  </a:lnTo>
                  <a:lnTo>
                    <a:pt x="221322" y="4813"/>
                  </a:lnTo>
                  <a:lnTo>
                    <a:pt x="212471" y="2679"/>
                  </a:lnTo>
                  <a:lnTo>
                    <a:pt x="208788" y="5346"/>
                  </a:lnTo>
                  <a:lnTo>
                    <a:pt x="203111" y="6413"/>
                  </a:lnTo>
                  <a:lnTo>
                    <a:pt x="197866" y="6413"/>
                  </a:lnTo>
                  <a:lnTo>
                    <a:pt x="184746" y="5410"/>
                  </a:lnTo>
                  <a:lnTo>
                    <a:pt x="140906" y="1003"/>
                  </a:lnTo>
                  <a:lnTo>
                    <a:pt x="126034" y="0"/>
                  </a:lnTo>
                  <a:lnTo>
                    <a:pt x="81978" y="7048"/>
                  </a:lnTo>
                  <a:lnTo>
                    <a:pt x="47561" y="26695"/>
                  </a:lnTo>
                  <a:lnTo>
                    <a:pt x="25171" y="56756"/>
                  </a:lnTo>
                  <a:lnTo>
                    <a:pt x="17170" y="95008"/>
                  </a:lnTo>
                  <a:lnTo>
                    <a:pt x="24079" y="131711"/>
                  </a:lnTo>
                  <a:lnTo>
                    <a:pt x="42811" y="158051"/>
                  </a:lnTo>
                  <a:lnTo>
                    <a:pt x="70332" y="176885"/>
                  </a:lnTo>
                  <a:lnTo>
                    <a:pt x="103619" y="191071"/>
                  </a:lnTo>
                  <a:lnTo>
                    <a:pt x="136410" y="203835"/>
                  </a:lnTo>
                  <a:lnTo>
                    <a:pt x="162852" y="219049"/>
                  </a:lnTo>
                  <a:lnTo>
                    <a:pt x="180505" y="239344"/>
                  </a:lnTo>
                  <a:lnTo>
                    <a:pt x="186931" y="267398"/>
                  </a:lnTo>
                  <a:lnTo>
                    <a:pt x="180632" y="297624"/>
                  </a:lnTo>
                  <a:lnTo>
                    <a:pt x="165849" y="314134"/>
                  </a:lnTo>
                  <a:lnTo>
                    <a:pt x="148717" y="321030"/>
                  </a:lnTo>
                  <a:lnTo>
                    <a:pt x="135407" y="322427"/>
                  </a:lnTo>
                  <a:lnTo>
                    <a:pt x="118300" y="321183"/>
                  </a:lnTo>
                  <a:lnTo>
                    <a:pt x="81178" y="312267"/>
                  </a:lnTo>
                  <a:lnTo>
                    <a:pt x="40297" y="291757"/>
                  </a:lnTo>
                  <a:lnTo>
                    <a:pt x="12484" y="243928"/>
                  </a:lnTo>
                  <a:lnTo>
                    <a:pt x="0" y="247129"/>
                  </a:lnTo>
                  <a:lnTo>
                    <a:pt x="6223" y="274612"/>
                  </a:lnTo>
                  <a:lnTo>
                    <a:pt x="10401" y="296164"/>
                  </a:lnTo>
                  <a:lnTo>
                    <a:pt x="13017" y="315214"/>
                  </a:lnTo>
                  <a:lnTo>
                    <a:pt x="14566" y="335229"/>
                  </a:lnTo>
                  <a:lnTo>
                    <a:pt x="28625" y="335229"/>
                  </a:lnTo>
                  <a:lnTo>
                    <a:pt x="28625" y="333095"/>
                  </a:lnTo>
                  <a:lnTo>
                    <a:pt x="29146" y="330428"/>
                  </a:lnTo>
                  <a:lnTo>
                    <a:pt x="35394" y="330428"/>
                  </a:lnTo>
                  <a:lnTo>
                    <a:pt x="39027" y="331495"/>
                  </a:lnTo>
                  <a:lnTo>
                    <a:pt x="40068" y="331495"/>
                  </a:lnTo>
                  <a:lnTo>
                    <a:pt x="58585" y="335076"/>
                  </a:lnTo>
                  <a:lnTo>
                    <a:pt x="76923" y="337743"/>
                  </a:lnTo>
                  <a:lnTo>
                    <a:pt x="95440" y="339420"/>
                  </a:lnTo>
                  <a:lnTo>
                    <a:pt x="114541" y="339991"/>
                  </a:lnTo>
                  <a:lnTo>
                    <a:pt x="175285" y="330352"/>
                  </a:lnTo>
                  <a:lnTo>
                    <a:pt x="211429" y="306514"/>
                  </a:lnTo>
                  <a:lnTo>
                    <a:pt x="228803" y="276059"/>
                  </a:lnTo>
                  <a:lnTo>
                    <a:pt x="233299" y="246595"/>
                  </a:lnTo>
                  <a:close/>
                </a:path>
                <a:path w="396240" h="340359">
                  <a:moveTo>
                    <a:pt x="396151" y="309613"/>
                  </a:moveTo>
                  <a:lnTo>
                    <a:pt x="392023" y="300545"/>
                  </a:lnTo>
                  <a:lnTo>
                    <a:pt x="380352" y="305244"/>
                  </a:lnTo>
                  <a:lnTo>
                    <a:pt x="368630" y="309346"/>
                  </a:lnTo>
                  <a:lnTo>
                    <a:pt x="356628" y="312242"/>
                  </a:lnTo>
                  <a:lnTo>
                    <a:pt x="344106" y="313347"/>
                  </a:lnTo>
                  <a:lnTo>
                    <a:pt x="325424" y="307848"/>
                  </a:lnTo>
                  <a:lnTo>
                    <a:pt x="315836" y="294182"/>
                  </a:lnTo>
                  <a:lnTo>
                    <a:pt x="312293" y="276631"/>
                  </a:lnTo>
                  <a:lnTo>
                    <a:pt x="311797" y="259422"/>
                  </a:lnTo>
                  <a:lnTo>
                    <a:pt x="311975" y="235902"/>
                  </a:lnTo>
                  <a:lnTo>
                    <a:pt x="313334" y="180073"/>
                  </a:lnTo>
                  <a:lnTo>
                    <a:pt x="316992" y="162788"/>
                  </a:lnTo>
                  <a:lnTo>
                    <a:pt x="328485" y="163322"/>
                  </a:lnTo>
                  <a:lnTo>
                    <a:pt x="371144" y="164007"/>
                  </a:lnTo>
                  <a:lnTo>
                    <a:pt x="378320" y="163728"/>
                  </a:lnTo>
                  <a:lnTo>
                    <a:pt x="388861" y="162788"/>
                  </a:lnTo>
                  <a:lnTo>
                    <a:pt x="388861" y="140411"/>
                  </a:lnTo>
                  <a:lnTo>
                    <a:pt x="382092" y="141439"/>
                  </a:lnTo>
                  <a:lnTo>
                    <a:pt x="314909" y="140411"/>
                  </a:lnTo>
                  <a:lnTo>
                    <a:pt x="318554" y="84899"/>
                  </a:lnTo>
                  <a:lnTo>
                    <a:pt x="295554" y="110223"/>
                  </a:lnTo>
                  <a:lnTo>
                    <a:pt x="277088" y="128244"/>
                  </a:lnTo>
                  <a:lnTo>
                    <a:pt x="259308" y="142074"/>
                  </a:lnTo>
                  <a:lnTo>
                    <a:pt x="238366" y="154825"/>
                  </a:lnTo>
                  <a:lnTo>
                    <a:pt x="238366" y="166522"/>
                  </a:lnTo>
                  <a:lnTo>
                    <a:pt x="245364" y="166636"/>
                  </a:lnTo>
                  <a:lnTo>
                    <a:pt x="251053" y="167005"/>
                  </a:lnTo>
                  <a:lnTo>
                    <a:pt x="264947" y="168694"/>
                  </a:lnTo>
                  <a:lnTo>
                    <a:pt x="262826" y="273824"/>
                  </a:lnTo>
                  <a:lnTo>
                    <a:pt x="263550" y="296710"/>
                  </a:lnTo>
                  <a:lnTo>
                    <a:pt x="268617" y="317868"/>
                  </a:lnTo>
                  <a:lnTo>
                    <a:pt x="282384" y="333438"/>
                  </a:lnTo>
                  <a:lnTo>
                    <a:pt x="309194" y="339483"/>
                  </a:lnTo>
                  <a:lnTo>
                    <a:pt x="332359" y="337439"/>
                  </a:lnTo>
                  <a:lnTo>
                    <a:pt x="354799" y="331546"/>
                  </a:lnTo>
                  <a:lnTo>
                    <a:pt x="376174" y="322160"/>
                  </a:lnTo>
                  <a:lnTo>
                    <a:pt x="396151" y="3096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6307" y="369630"/>
              <a:ext cx="416005" cy="2118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12192" y="216415"/>
              <a:ext cx="243204" cy="356870"/>
            </a:xfrm>
            <a:custGeom>
              <a:avLst/>
              <a:gdLst/>
              <a:ahLst/>
              <a:cxnLst/>
              <a:rect l="l" t="t" r="r" b="b"/>
              <a:pathLst>
                <a:path w="243204" h="356870">
                  <a:moveTo>
                    <a:pt x="80195" y="0"/>
                  </a:moveTo>
                  <a:lnTo>
                    <a:pt x="67117" y="8102"/>
                  </a:lnTo>
                  <a:lnTo>
                    <a:pt x="46622" y="16690"/>
                  </a:lnTo>
                  <a:lnTo>
                    <a:pt x="2119" y="32581"/>
                  </a:lnTo>
                  <a:lnTo>
                    <a:pt x="2119" y="45918"/>
                  </a:lnTo>
                  <a:lnTo>
                    <a:pt x="7287" y="44851"/>
                  </a:lnTo>
                  <a:lnTo>
                    <a:pt x="15095" y="41650"/>
                  </a:lnTo>
                  <a:lnTo>
                    <a:pt x="22419" y="41650"/>
                  </a:lnTo>
                  <a:lnTo>
                    <a:pt x="34098" y="91417"/>
                  </a:lnTo>
                  <a:lnTo>
                    <a:pt x="34874" y="152653"/>
                  </a:lnTo>
                  <a:lnTo>
                    <a:pt x="34627" y="188276"/>
                  </a:lnTo>
                  <a:lnTo>
                    <a:pt x="33656" y="243805"/>
                  </a:lnTo>
                  <a:lnTo>
                    <a:pt x="31611" y="297533"/>
                  </a:lnTo>
                  <a:lnTo>
                    <a:pt x="22288" y="335422"/>
                  </a:lnTo>
                  <a:lnTo>
                    <a:pt x="0" y="343225"/>
                  </a:lnTo>
                  <a:lnTo>
                    <a:pt x="0" y="356027"/>
                  </a:lnTo>
                  <a:lnTo>
                    <a:pt x="33966" y="354360"/>
                  </a:lnTo>
                  <a:lnTo>
                    <a:pt x="46692" y="354032"/>
                  </a:lnTo>
                  <a:lnTo>
                    <a:pt x="87766" y="354032"/>
                  </a:lnTo>
                  <a:lnTo>
                    <a:pt x="108341" y="354999"/>
                  </a:lnTo>
                  <a:lnTo>
                    <a:pt x="108341" y="342691"/>
                  </a:lnTo>
                  <a:lnTo>
                    <a:pt x="78345" y="300988"/>
                  </a:lnTo>
                  <a:lnTo>
                    <a:pt x="78150" y="256722"/>
                  </a:lnTo>
                  <a:lnTo>
                    <a:pt x="79192" y="251426"/>
                  </a:lnTo>
                  <a:lnTo>
                    <a:pt x="84880" y="251426"/>
                  </a:lnTo>
                  <a:lnTo>
                    <a:pt x="97863" y="263044"/>
                  </a:lnTo>
                  <a:lnTo>
                    <a:pt x="121823" y="289523"/>
                  </a:lnTo>
                  <a:lnTo>
                    <a:pt x="144897" y="318303"/>
                  </a:lnTo>
                  <a:lnTo>
                    <a:pt x="155224" y="336823"/>
                  </a:lnTo>
                  <a:lnTo>
                    <a:pt x="155224" y="342158"/>
                  </a:lnTo>
                  <a:lnTo>
                    <a:pt x="148419" y="343225"/>
                  </a:lnTo>
                  <a:lnTo>
                    <a:pt x="143736" y="344291"/>
                  </a:lnTo>
                  <a:lnTo>
                    <a:pt x="143736" y="356600"/>
                  </a:lnTo>
                  <a:lnTo>
                    <a:pt x="152793" y="355585"/>
                  </a:lnTo>
                  <a:lnTo>
                    <a:pt x="161126" y="354913"/>
                  </a:lnTo>
                  <a:lnTo>
                    <a:pt x="170922" y="354542"/>
                  </a:lnTo>
                  <a:lnTo>
                    <a:pt x="184372" y="354427"/>
                  </a:lnTo>
                  <a:lnTo>
                    <a:pt x="222032" y="355102"/>
                  </a:lnTo>
                  <a:lnTo>
                    <a:pt x="242186" y="356027"/>
                  </a:lnTo>
                  <a:lnTo>
                    <a:pt x="242707" y="344291"/>
                  </a:lnTo>
                  <a:lnTo>
                    <a:pt x="203702" y="322213"/>
                  </a:lnTo>
                  <a:lnTo>
                    <a:pt x="159695" y="270933"/>
                  </a:lnTo>
                  <a:lnTo>
                    <a:pt x="121874" y="224180"/>
                  </a:lnTo>
                  <a:lnTo>
                    <a:pt x="145075" y="205633"/>
                  </a:lnTo>
                  <a:lnTo>
                    <a:pt x="168367" y="190637"/>
                  </a:lnTo>
                  <a:lnTo>
                    <a:pt x="193805" y="180142"/>
                  </a:lnTo>
                  <a:lnTo>
                    <a:pt x="223447" y="175098"/>
                  </a:lnTo>
                  <a:lnTo>
                    <a:pt x="223447" y="161229"/>
                  </a:lnTo>
                  <a:lnTo>
                    <a:pt x="186455" y="162295"/>
                  </a:lnTo>
                  <a:lnTo>
                    <a:pt x="118230" y="161229"/>
                  </a:lnTo>
                  <a:lnTo>
                    <a:pt x="117709" y="172431"/>
                  </a:lnTo>
                  <a:lnTo>
                    <a:pt x="133883" y="174031"/>
                  </a:lnTo>
                  <a:lnTo>
                    <a:pt x="133883" y="183102"/>
                  </a:lnTo>
                  <a:lnTo>
                    <a:pt x="127671" y="195488"/>
                  </a:lnTo>
                  <a:lnTo>
                    <a:pt x="112714" y="211376"/>
                  </a:lnTo>
                  <a:lnTo>
                    <a:pt x="94529" y="226464"/>
                  </a:lnTo>
                  <a:lnTo>
                    <a:pt x="78634" y="236451"/>
                  </a:lnTo>
                  <a:lnTo>
                    <a:pt x="78838" y="197922"/>
                  </a:lnTo>
                  <a:lnTo>
                    <a:pt x="79747" y="144875"/>
                  </a:lnTo>
                  <a:lnTo>
                    <a:pt x="81806" y="87499"/>
                  </a:lnTo>
                  <a:lnTo>
                    <a:pt x="85463" y="35988"/>
                  </a:lnTo>
                  <a:lnTo>
                    <a:pt x="91164" y="533"/>
                  </a:lnTo>
                  <a:lnTo>
                    <a:pt x="801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30" name="object 30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23900" y="800098"/>
            <a:ext cx="7810500" cy="5880100"/>
            <a:chOff x="723900" y="800098"/>
            <a:chExt cx="7810500" cy="5880100"/>
          </a:xfrm>
        </p:grpSpPr>
        <p:sp>
          <p:nvSpPr>
            <p:cNvPr id="36" name="object 36"/>
            <p:cNvSpPr/>
            <p:nvPr/>
          </p:nvSpPr>
          <p:spPr>
            <a:xfrm>
              <a:off x="723900" y="800098"/>
              <a:ext cx="7810500" cy="2931795"/>
            </a:xfrm>
            <a:custGeom>
              <a:avLst/>
              <a:gdLst/>
              <a:ahLst/>
              <a:cxnLst/>
              <a:rect l="l" t="t" r="r" b="b"/>
              <a:pathLst>
                <a:path w="7810500" h="2931795">
                  <a:moveTo>
                    <a:pt x="7810500" y="0"/>
                  </a:moveTo>
                  <a:lnTo>
                    <a:pt x="0" y="0"/>
                  </a:lnTo>
                  <a:lnTo>
                    <a:pt x="3905250" y="2931505"/>
                  </a:lnTo>
                  <a:lnTo>
                    <a:pt x="78105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3900" y="3731604"/>
              <a:ext cx="7810500" cy="2931795"/>
            </a:xfrm>
            <a:custGeom>
              <a:avLst/>
              <a:gdLst/>
              <a:ahLst/>
              <a:cxnLst/>
              <a:rect l="l" t="t" r="r" b="b"/>
              <a:pathLst>
                <a:path w="7810500" h="2931795">
                  <a:moveTo>
                    <a:pt x="3905250" y="0"/>
                  </a:moveTo>
                  <a:lnTo>
                    <a:pt x="0" y="2931505"/>
                  </a:lnTo>
                  <a:lnTo>
                    <a:pt x="7810500" y="2931505"/>
                  </a:lnTo>
                  <a:lnTo>
                    <a:pt x="39052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9150" y="800098"/>
              <a:ext cx="3905250" cy="5863590"/>
            </a:xfrm>
            <a:custGeom>
              <a:avLst/>
              <a:gdLst/>
              <a:ahLst/>
              <a:cxnLst/>
              <a:rect l="l" t="t" r="r" b="b"/>
              <a:pathLst>
                <a:path w="3905250" h="5863590">
                  <a:moveTo>
                    <a:pt x="3905250" y="0"/>
                  </a:moveTo>
                  <a:lnTo>
                    <a:pt x="0" y="2931505"/>
                  </a:lnTo>
                  <a:lnTo>
                    <a:pt x="3905250" y="5863010"/>
                  </a:lnTo>
                  <a:lnTo>
                    <a:pt x="3905250" y="0"/>
                  </a:lnTo>
                  <a:close/>
                </a:path>
              </a:pathLst>
            </a:custGeom>
            <a:solidFill>
              <a:srgbClr val="FCE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900" y="800098"/>
              <a:ext cx="3905250" cy="5863590"/>
            </a:xfrm>
            <a:custGeom>
              <a:avLst/>
              <a:gdLst/>
              <a:ahLst/>
              <a:cxnLst/>
              <a:rect l="l" t="t" r="r" b="b"/>
              <a:pathLst>
                <a:path w="3905250" h="5863590">
                  <a:moveTo>
                    <a:pt x="0" y="0"/>
                  </a:moveTo>
                  <a:lnTo>
                    <a:pt x="0" y="5863010"/>
                  </a:lnTo>
                  <a:lnTo>
                    <a:pt x="3905250" y="2931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01580" y="6670428"/>
              <a:ext cx="24726" cy="97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130449" y="2960080"/>
            <a:ext cx="1953895" cy="152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35"/>
              </a:spcBef>
            </a:pPr>
            <a:r>
              <a:rPr sz="1500" b="1" spc="20" dirty="0">
                <a:latin typeface="Arial"/>
                <a:cs typeface="Arial"/>
              </a:rPr>
              <a:t>Green </a:t>
            </a:r>
            <a:r>
              <a:rPr sz="1500" b="1" spc="10" dirty="0">
                <a:latin typeface="Arial"/>
                <a:cs typeface="Arial"/>
              </a:rPr>
              <a:t>-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Activity</a:t>
            </a:r>
            <a:endParaRPr sz="1500">
              <a:latin typeface="Arial"/>
              <a:cs typeface="Arial"/>
            </a:endParaRPr>
          </a:p>
          <a:p>
            <a:pPr marL="142240" marR="634365">
              <a:lnSpc>
                <a:spcPts val="1440"/>
              </a:lnSpc>
              <a:spcBef>
                <a:spcPts val="20"/>
              </a:spcBef>
            </a:pPr>
            <a:r>
              <a:rPr sz="1200" spc="-5" dirty="0">
                <a:latin typeface="Arial"/>
                <a:cs typeface="Arial"/>
              </a:rPr>
              <a:t>efficient,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effective  </a:t>
            </a:r>
            <a:r>
              <a:rPr sz="1200" spc="-5" dirty="0">
                <a:latin typeface="Arial"/>
                <a:cs typeface="Arial"/>
              </a:rPr>
              <a:t>skillful means  </a:t>
            </a:r>
            <a:r>
              <a:rPr sz="1200" spc="-10" dirty="0">
                <a:latin typeface="Arial"/>
                <a:cs typeface="Arial"/>
              </a:rPr>
              <a:t>practical</a:t>
            </a:r>
            <a:endParaRPr sz="1200">
              <a:latin typeface="Arial"/>
              <a:cs typeface="Arial"/>
            </a:endParaRPr>
          </a:p>
          <a:p>
            <a:pPr marL="142240">
              <a:lnSpc>
                <a:spcPts val="1380"/>
              </a:lnSpc>
            </a:pPr>
            <a:r>
              <a:rPr sz="1200" spc="-5" dirty="0">
                <a:latin typeface="Arial"/>
                <a:cs typeface="Arial"/>
              </a:rPr>
              <a:t>full of </a:t>
            </a:r>
            <a:r>
              <a:rPr sz="1200" spc="-10" dirty="0">
                <a:latin typeface="Arial"/>
                <a:cs typeface="Arial"/>
              </a:rPr>
              <a:t>positive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energy</a:t>
            </a:r>
            <a:endParaRPr sz="1200">
              <a:latin typeface="Arial"/>
              <a:cs typeface="Arial"/>
            </a:endParaRPr>
          </a:p>
          <a:p>
            <a:pPr marL="142240">
              <a:lnSpc>
                <a:spcPts val="1435"/>
              </a:lnSpc>
            </a:pPr>
            <a:r>
              <a:rPr sz="1200" spc="-5" dirty="0">
                <a:latin typeface="Arial"/>
                <a:cs typeface="Arial"/>
              </a:rPr>
              <a:t>confident 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abilities</a:t>
            </a:r>
            <a:endParaRPr sz="1200">
              <a:latin typeface="Arial"/>
              <a:cs typeface="Arial"/>
            </a:endParaRPr>
          </a:p>
          <a:p>
            <a:pPr marL="142240" marR="5080">
              <a:lnSpc>
                <a:spcPts val="1440"/>
              </a:lnSpc>
              <a:spcBef>
                <a:spcPts val="45"/>
              </a:spcBef>
            </a:pPr>
            <a:r>
              <a:rPr sz="1200" spc="-5" dirty="0">
                <a:latin typeface="Arial"/>
                <a:cs typeface="Arial"/>
              </a:rPr>
              <a:t>timely &amp; </a:t>
            </a:r>
            <a:r>
              <a:rPr sz="1200" spc="-10" dirty="0">
                <a:latin typeface="Arial"/>
                <a:cs typeface="Arial"/>
              </a:rPr>
              <a:t>appropriate action  </a:t>
            </a:r>
            <a:r>
              <a:rPr sz="1200" spc="-5" dirty="0">
                <a:latin typeface="Arial"/>
                <a:cs typeface="Arial"/>
              </a:rPr>
              <a:t>synchronicity </a:t>
            </a:r>
            <a:r>
              <a:rPr sz="1200" spc="-1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22388" y="2750386"/>
            <a:ext cx="2613660" cy="19627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318770">
              <a:lnSpc>
                <a:spcPts val="1770"/>
              </a:lnSpc>
            </a:pPr>
            <a:r>
              <a:rPr sz="1500" b="1" spc="20" dirty="0">
                <a:latin typeface="Arial"/>
                <a:cs typeface="Arial"/>
              </a:rPr>
              <a:t>White </a:t>
            </a:r>
            <a:r>
              <a:rPr sz="1500" b="1" spc="10" dirty="0">
                <a:latin typeface="Arial"/>
                <a:cs typeface="Arial"/>
              </a:rPr>
              <a:t>-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Spaciousness</a:t>
            </a:r>
            <a:endParaRPr sz="1500">
              <a:latin typeface="Arial"/>
              <a:cs typeface="Arial"/>
            </a:endParaRPr>
          </a:p>
          <a:p>
            <a:pPr marL="459740" marR="373380">
              <a:lnSpc>
                <a:spcPts val="1440"/>
              </a:lnSpc>
              <a:spcBef>
                <a:spcPts val="15"/>
              </a:spcBef>
            </a:pPr>
            <a:r>
              <a:rPr sz="1200" spc="-10" dirty="0">
                <a:latin typeface="Arial"/>
                <a:cs typeface="Arial"/>
              </a:rPr>
              <a:t>present, wakeful  </a:t>
            </a:r>
            <a:r>
              <a:rPr sz="1200" spc="-5" dirty="0">
                <a:latin typeface="Arial"/>
                <a:cs typeface="Arial"/>
              </a:rPr>
              <a:t>receptive, </a:t>
            </a:r>
            <a:r>
              <a:rPr sz="1200" spc="-10" dirty="0">
                <a:latin typeface="Arial"/>
                <a:cs typeface="Arial"/>
              </a:rPr>
              <a:t>accommodating  </a:t>
            </a:r>
            <a:r>
              <a:rPr sz="1200" spc="-5" dirty="0">
                <a:latin typeface="Arial"/>
                <a:cs typeface="Arial"/>
              </a:rPr>
              <a:t>contemplative, reflective  simple, </a:t>
            </a:r>
            <a:r>
              <a:rPr sz="1200" spc="-10" dirty="0">
                <a:latin typeface="Arial"/>
                <a:cs typeface="Arial"/>
              </a:rPr>
              <a:t>peaceful  easygoing, not ruffled  </a:t>
            </a:r>
            <a:r>
              <a:rPr sz="1200" spc="-5" dirty="0">
                <a:latin typeface="Arial"/>
                <a:cs typeface="Arial"/>
              </a:rPr>
              <a:t>content </a:t>
            </a:r>
            <a:r>
              <a:rPr sz="1200" spc="-10" dirty="0">
                <a:latin typeface="Arial"/>
                <a:cs typeface="Arial"/>
              </a:rPr>
              <a:t>with just being  holds </a:t>
            </a:r>
            <a:r>
              <a:rPr sz="1200" spc="-5" dirty="0">
                <a:latin typeface="Arial"/>
                <a:cs typeface="Arial"/>
              </a:rPr>
              <a:t>seat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28490" y="4886054"/>
            <a:ext cx="1998345" cy="1346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35"/>
              </a:spcBef>
            </a:pP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Passion</a:t>
            </a:r>
            <a:endParaRPr sz="1500">
              <a:latin typeface="Arial"/>
              <a:cs typeface="Arial"/>
            </a:endParaRPr>
          </a:p>
          <a:p>
            <a:pPr marL="153670" marR="5080">
              <a:lnSpc>
                <a:spcPts val="1440"/>
              </a:lnSpc>
              <a:spcBef>
                <a:spcPts val="2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engaging,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radiating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warmth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magnetizing, charming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listens deeply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38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speaks from the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endParaRPr sz="1200">
              <a:latin typeface="Arial"/>
              <a:cs typeface="Arial"/>
            </a:endParaRPr>
          </a:p>
          <a:p>
            <a:pPr marL="153670" marR="823594">
              <a:lnSpc>
                <a:spcPts val="1440"/>
              </a:lnSpc>
              <a:spcBef>
                <a:spcPts val="4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communicative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intuitive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69517" y="6206315"/>
            <a:ext cx="128333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connecting,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joining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28490" y="1012540"/>
            <a:ext cx="1719580" cy="152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35"/>
              </a:spcBef>
            </a:pP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Blue 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Clarity</a:t>
            </a:r>
            <a:endParaRPr sz="1500">
              <a:latin typeface="Arial"/>
              <a:cs typeface="Arial"/>
            </a:endParaRPr>
          </a:p>
          <a:p>
            <a:pPr marL="153670" marR="5080">
              <a:lnSpc>
                <a:spcPts val="1440"/>
              </a:lnSpc>
              <a:spcBef>
                <a:spcPts val="2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clear minded,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insightful  intellectual brilliance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sharp,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precise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maintains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perspective  has overview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37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not biased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44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principled, integrity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65238" y="2960080"/>
            <a:ext cx="1702435" cy="152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35"/>
              </a:spcBef>
            </a:pPr>
            <a:r>
              <a:rPr sz="1500" b="1" dirty="0">
                <a:latin typeface="Arial"/>
                <a:cs typeface="Arial"/>
              </a:rPr>
              <a:t>Yellow </a:t>
            </a:r>
            <a:r>
              <a:rPr sz="1500" b="1" spc="10" dirty="0">
                <a:latin typeface="Arial"/>
                <a:cs typeface="Arial"/>
              </a:rPr>
              <a:t>-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Richness</a:t>
            </a:r>
            <a:endParaRPr sz="1500">
              <a:latin typeface="Arial"/>
              <a:cs typeface="Arial"/>
            </a:endParaRPr>
          </a:p>
          <a:p>
            <a:pPr marL="153670" marR="494030" indent="-635">
              <a:lnSpc>
                <a:spcPts val="1440"/>
              </a:lnSpc>
              <a:spcBef>
                <a:spcPts val="20"/>
              </a:spcBef>
            </a:pPr>
            <a:r>
              <a:rPr sz="1200" spc="-10" dirty="0">
                <a:latin typeface="Arial"/>
                <a:cs typeface="Arial"/>
              </a:rPr>
              <a:t>deeply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satisfied  self-fulfilled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385"/>
              </a:lnSpc>
            </a:pPr>
            <a:r>
              <a:rPr sz="1200" spc="-10" dirty="0">
                <a:latin typeface="Arial"/>
                <a:cs typeface="Arial"/>
              </a:rPr>
              <a:t>expansive,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enriching</a:t>
            </a:r>
            <a:endParaRPr sz="1200">
              <a:latin typeface="Arial"/>
              <a:cs typeface="Arial"/>
            </a:endParaRPr>
          </a:p>
          <a:p>
            <a:pPr marL="153670" marR="5080" indent="-635">
              <a:lnSpc>
                <a:spcPts val="1440"/>
              </a:lnSpc>
              <a:spcBef>
                <a:spcPts val="45"/>
              </a:spcBef>
            </a:pPr>
            <a:r>
              <a:rPr sz="1200" spc="-10" dirty="0">
                <a:latin typeface="Arial"/>
                <a:cs typeface="Arial"/>
              </a:rPr>
              <a:t>appreciative, generous  </a:t>
            </a:r>
            <a:r>
              <a:rPr sz="1200" spc="-5" dirty="0">
                <a:latin typeface="Arial"/>
                <a:cs typeface="Arial"/>
              </a:rPr>
              <a:t>resourceful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385"/>
              </a:lnSpc>
            </a:pPr>
            <a:r>
              <a:rPr sz="1200" spc="-5" dirty="0">
                <a:latin typeface="Arial"/>
                <a:cs typeface="Arial"/>
              </a:rPr>
              <a:t>sensual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440"/>
              </a:lnSpc>
            </a:pPr>
            <a:r>
              <a:rPr sz="1200" spc="-10" dirty="0">
                <a:latin typeface="Arial"/>
                <a:cs typeface="Arial"/>
              </a:rPr>
              <a:t>hospitable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76246" y="1093956"/>
            <a:ext cx="2158733" cy="16937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081962" y="1150955"/>
            <a:ext cx="1701800" cy="1205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635"/>
              </a:lnSpc>
              <a:spcBef>
                <a:spcPts val="135"/>
              </a:spcBef>
            </a:pPr>
            <a:r>
              <a:rPr sz="3200" spc="15" dirty="0">
                <a:solidFill>
                  <a:srgbClr val="FFFFFF"/>
                </a:solidFill>
              </a:rPr>
              <a:t>How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We</a:t>
            </a:r>
            <a:endParaRPr sz="3200"/>
          </a:p>
          <a:p>
            <a:pPr marL="12700">
              <a:lnSpc>
                <a:spcPts val="5615"/>
              </a:lnSpc>
            </a:pPr>
            <a:r>
              <a:rPr sz="4850" spc="-5" dirty="0">
                <a:solidFill>
                  <a:srgbClr val="FFFFFF"/>
                </a:solidFill>
              </a:rPr>
              <a:t>Shine</a:t>
            </a:r>
            <a:endParaRPr sz="485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676" y="1221964"/>
            <a:ext cx="2193290" cy="914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730"/>
              </a:lnSpc>
              <a:spcBef>
                <a:spcPts val="135"/>
              </a:spcBef>
            </a:pPr>
            <a:r>
              <a:rPr sz="2400" spc="20" dirty="0">
                <a:solidFill>
                  <a:srgbClr val="FFFFFF"/>
                </a:solidFill>
              </a:rPr>
              <a:t>How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spc="5" dirty="0">
                <a:solidFill>
                  <a:srgbClr val="FFFFFF"/>
                </a:solidFill>
              </a:rPr>
              <a:t>We</a:t>
            </a:r>
            <a:endParaRPr sz="2400"/>
          </a:p>
          <a:p>
            <a:pPr marL="12700">
              <a:lnSpc>
                <a:spcPts val="4230"/>
              </a:lnSpc>
            </a:pPr>
            <a:r>
              <a:rPr sz="3650" dirty="0">
                <a:solidFill>
                  <a:srgbClr val="FFFFFF"/>
                </a:solidFill>
              </a:rPr>
              <a:t>Get</a:t>
            </a:r>
            <a:r>
              <a:rPr sz="3650" spc="-70" dirty="0">
                <a:solidFill>
                  <a:srgbClr val="FFFFFF"/>
                </a:solidFill>
              </a:rPr>
              <a:t> </a:t>
            </a:r>
            <a:r>
              <a:rPr sz="3650" dirty="0">
                <a:solidFill>
                  <a:srgbClr val="FFFFFF"/>
                </a:solidFill>
              </a:rPr>
              <a:t>Stuck</a:t>
            </a:r>
            <a:endParaRPr sz="3650"/>
          </a:p>
        </p:txBody>
      </p:sp>
      <p:sp>
        <p:nvSpPr>
          <p:cNvPr id="3" name="object 3"/>
          <p:cNvSpPr txBox="1"/>
          <p:nvPr/>
        </p:nvSpPr>
        <p:spPr>
          <a:xfrm rot="21420000">
            <a:off x="1427456" y="2418378"/>
            <a:ext cx="686459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 b="1" spc="260" dirty="0">
                <a:latin typeface="Arial"/>
                <a:cs typeface="Arial"/>
              </a:rPr>
              <a:t>Green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21420000">
            <a:off x="1606999" y="2584976"/>
            <a:ext cx="1296691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45" dirty="0">
                <a:latin typeface="Arial"/>
                <a:cs typeface="Arial"/>
              </a:rPr>
              <a:t>restless,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190" dirty="0">
                <a:latin typeface="Arial"/>
                <a:cs typeface="Arial"/>
              </a:rPr>
              <a:t>speedy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1420000">
            <a:off x="1626555" y="2731495"/>
            <a:ext cx="1790054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40" dirty="0">
                <a:latin typeface="Arial"/>
                <a:cs typeface="Arial"/>
              </a:rPr>
              <a:t>controlling,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165" dirty="0">
                <a:latin typeface="Arial"/>
                <a:cs typeface="Arial"/>
              </a:rPr>
              <a:t>dominating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420000">
            <a:off x="1644441" y="2911139"/>
            <a:ext cx="1099204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75" dirty="0">
                <a:latin typeface="Arial"/>
                <a:cs typeface="Arial"/>
              </a:rPr>
              <a:t>power-hungry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21420000">
            <a:off x="1662705" y="3076694"/>
            <a:ext cx="912949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60" dirty="0">
                <a:latin typeface="Arial"/>
                <a:cs typeface="Arial"/>
              </a:rPr>
              <a:t>competitive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21420000">
            <a:off x="1682245" y="3233133"/>
            <a:ext cx="1050694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50" dirty="0">
                <a:latin typeface="Arial"/>
                <a:cs typeface="Arial"/>
              </a:rPr>
              <a:t>fear </a:t>
            </a:r>
            <a:r>
              <a:rPr sz="1050" spc="145" dirty="0">
                <a:latin typeface="Arial"/>
                <a:cs typeface="Arial"/>
              </a:rPr>
              <a:t>of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135" dirty="0">
                <a:latin typeface="Arial"/>
                <a:cs typeface="Arial"/>
              </a:rPr>
              <a:t>failure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1420000">
            <a:off x="1699334" y="3403122"/>
            <a:ext cx="707613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65" dirty="0">
                <a:latin typeface="Arial"/>
                <a:cs typeface="Arial"/>
              </a:rPr>
              <a:t>paranoid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21420000">
            <a:off x="1716968" y="3567030"/>
            <a:ext cx="581579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155" dirty="0">
                <a:latin typeface="Arial"/>
                <a:cs typeface="Arial"/>
              </a:rPr>
              <a:t>jealous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360000">
            <a:off x="3712249" y="3141005"/>
            <a:ext cx="655634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b="1" spc="75" dirty="0">
                <a:latin typeface="Arial"/>
                <a:cs typeface="Arial"/>
              </a:rPr>
              <a:t>White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360000">
            <a:off x="3900234" y="3372494"/>
            <a:ext cx="321378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45" dirty="0">
                <a:latin typeface="Arial"/>
                <a:cs typeface="Arial"/>
              </a:rPr>
              <a:t>dull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360000">
            <a:off x="3932958" y="3568076"/>
            <a:ext cx="355856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55" dirty="0">
                <a:latin typeface="Arial"/>
                <a:cs typeface="Arial"/>
              </a:rPr>
              <a:t>lazy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360000">
            <a:off x="3972623" y="3783884"/>
            <a:ext cx="727208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65" dirty="0">
                <a:latin typeface="Arial"/>
                <a:cs typeface="Arial"/>
              </a:rPr>
              <a:t>immobile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360000">
            <a:off x="4003877" y="3983412"/>
            <a:ext cx="832757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65" dirty="0">
                <a:latin typeface="Arial"/>
                <a:cs typeface="Arial"/>
              </a:rPr>
              <a:t>humorless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360000">
            <a:off x="4033248" y="4169476"/>
            <a:ext cx="708656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65" dirty="0">
                <a:latin typeface="Arial"/>
                <a:cs typeface="Arial"/>
              </a:rPr>
              <a:t>stubborn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360000">
            <a:off x="4064748" y="4370659"/>
            <a:ext cx="842099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50" dirty="0">
                <a:latin typeface="Arial"/>
                <a:cs typeface="Arial"/>
              </a:rPr>
              <a:t>insensitive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360000">
            <a:off x="4096443" y="4593775"/>
            <a:ext cx="1356686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875" spc="82" baseline="2222" dirty="0">
                <a:latin typeface="Arial"/>
                <a:cs typeface="Arial"/>
              </a:rPr>
              <a:t>ignoring,</a:t>
            </a:r>
            <a:r>
              <a:rPr sz="1875" spc="-82" baseline="2222" dirty="0">
                <a:latin typeface="Arial"/>
                <a:cs typeface="Arial"/>
              </a:rPr>
              <a:t> </a:t>
            </a:r>
            <a:r>
              <a:rPr sz="1250" spc="65" dirty="0">
                <a:latin typeface="Arial"/>
                <a:cs typeface="Arial"/>
              </a:rPr>
              <a:t>denying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480000">
            <a:off x="2119020" y="4678751"/>
            <a:ext cx="535993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150" b="1" spc="615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480000">
            <a:off x="2320336" y="4897458"/>
            <a:ext cx="80777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spc="350" dirty="0">
                <a:solidFill>
                  <a:srgbClr val="FFFFFF"/>
                </a:solidFill>
                <a:latin typeface="Arial"/>
                <a:cs typeface="Arial"/>
              </a:rPr>
              <a:t>insecure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480000">
            <a:off x="2324676" y="5030541"/>
            <a:ext cx="738711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00" spc="375" dirty="0">
                <a:solidFill>
                  <a:srgbClr val="FFFFFF"/>
                </a:solidFill>
                <a:latin typeface="Arial"/>
                <a:cs typeface="Arial"/>
              </a:rPr>
              <a:t>seeking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480000">
            <a:off x="3100595" y="5184317"/>
            <a:ext cx="115767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00" spc="345" dirty="0">
                <a:solidFill>
                  <a:srgbClr val="FFFFFF"/>
                </a:solidFill>
                <a:latin typeface="Arial"/>
                <a:cs typeface="Arial"/>
              </a:rPr>
              <a:t>confirmation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480000">
            <a:off x="2328247" y="5201788"/>
            <a:ext cx="115704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00" spc="370" dirty="0">
                <a:solidFill>
                  <a:srgbClr val="FFFFFF"/>
                </a:solidFill>
                <a:latin typeface="Arial"/>
                <a:cs typeface="Arial"/>
              </a:rPr>
              <a:t>preoccupied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480000">
            <a:off x="3516055" y="5315748"/>
            <a:ext cx="252758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spc="39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480000">
            <a:off x="3800323" y="5386136"/>
            <a:ext cx="588048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spc="340" dirty="0">
                <a:solidFill>
                  <a:srgbClr val="FFFFFF"/>
                </a:solidFill>
                <a:latin typeface="Arial"/>
                <a:cs typeface="Arial"/>
              </a:rPr>
              <a:t>desire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480000">
            <a:off x="2332843" y="5335734"/>
            <a:ext cx="109829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900" spc="350" dirty="0">
                <a:solidFill>
                  <a:srgbClr val="FFFFFF"/>
                </a:solidFill>
                <a:latin typeface="Arial"/>
                <a:cs typeface="Arial"/>
              </a:rPr>
              <a:t>obsessively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480000">
            <a:off x="3468645" y="5490927"/>
            <a:ext cx="81971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360" dirty="0">
                <a:solidFill>
                  <a:srgbClr val="FFFFFF"/>
                </a:solidFill>
                <a:latin typeface="Arial"/>
                <a:cs typeface="Arial"/>
              </a:rPr>
              <a:t>grasping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480000">
            <a:off x="2335258" y="5513978"/>
            <a:ext cx="161323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355" dirty="0">
                <a:solidFill>
                  <a:srgbClr val="FFFFFF"/>
                </a:solidFill>
                <a:latin typeface="Arial"/>
                <a:cs typeface="Arial"/>
              </a:rPr>
              <a:t>pleasure-seeking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480000">
            <a:off x="2341418" y="5619995"/>
            <a:ext cx="1192428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00" spc="355" dirty="0">
                <a:solidFill>
                  <a:srgbClr val="FFFFFF"/>
                </a:solidFill>
                <a:latin typeface="Arial"/>
                <a:cs typeface="Arial"/>
              </a:rPr>
              <a:t>manipulative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480000">
            <a:off x="2346363" y="5709945"/>
            <a:ext cx="576223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900" spc="330" dirty="0">
                <a:solidFill>
                  <a:srgbClr val="FFFFFF"/>
                </a:solidFill>
                <a:latin typeface="Arial"/>
                <a:cs typeface="Arial"/>
              </a:rPr>
              <a:t>overly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480000">
            <a:off x="2960371" y="5833292"/>
            <a:ext cx="92419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spc="360" dirty="0">
                <a:solidFill>
                  <a:srgbClr val="FFFFFF"/>
                </a:solidFill>
                <a:latin typeface="Arial"/>
                <a:cs typeface="Arial"/>
              </a:rPr>
              <a:t>emotional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21000000">
            <a:off x="5001847" y="1631343"/>
            <a:ext cx="464883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b="1" spc="-90" dirty="0">
                <a:solidFill>
                  <a:srgbClr val="FFFFFF"/>
                </a:solidFill>
                <a:latin typeface="Arial"/>
                <a:cs typeface="Arial"/>
              </a:rPr>
              <a:t>Blue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1000000">
            <a:off x="5163095" y="1782525"/>
            <a:ext cx="1067913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45" dirty="0">
                <a:solidFill>
                  <a:srgbClr val="FFFFFF"/>
                </a:solidFill>
                <a:latin typeface="Arial"/>
                <a:cs typeface="Arial"/>
              </a:rPr>
              <a:t>overly</a:t>
            </a:r>
            <a:r>
              <a:rPr sz="12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75" spc="-60" baseline="2222" dirty="0">
                <a:solidFill>
                  <a:srgbClr val="FFFFFF"/>
                </a:solidFill>
                <a:latin typeface="Arial"/>
                <a:cs typeface="Arial"/>
              </a:rPr>
              <a:t>analytical</a:t>
            </a:r>
            <a:endParaRPr sz="1875" baseline="2222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1000000">
            <a:off x="5168722" y="2035570"/>
            <a:ext cx="45212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21000000">
            <a:off x="5181933" y="2188437"/>
            <a:ext cx="905728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40" dirty="0">
                <a:solidFill>
                  <a:srgbClr val="FFFFFF"/>
                </a:solidFill>
                <a:latin typeface="Arial"/>
                <a:cs typeface="Arial"/>
              </a:rPr>
              <a:t>self-righteous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21000000">
            <a:off x="5191071" y="2395152"/>
            <a:ext cx="784868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45" dirty="0">
                <a:solidFill>
                  <a:srgbClr val="FFFFFF"/>
                </a:solidFill>
                <a:latin typeface="Arial"/>
                <a:cs typeface="Arial"/>
              </a:rPr>
              <a:t>opinionated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21000000">
            <a:off x="5200456" y="2585447"/>
            <a:ext cx="840853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45" dirty="0">
                <a:solidFill>
                  <a:srgbClr val="FFFFFF"/>
                </a:solidFill>
                <a:latin typeface="Arial"/>
                <a:cs typeface="Arial"/>
              </a:rPr>
              <a:t>authoritarian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000000">
            <a:off x="5208031" y="2726391"/>
            <a:ext cx="1435516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demanding </a:t>
            </a:r>
            <a:r>
              <a:rPr sz="1875" spc="-67" baseline="2222" dirty="0">
                <a:solidFill>
                  <a:srgbClr val="FFFFFF"/>
                </a:solidFill>
                <a:latin typeface="Arial"/>
                <a:cs typeface="Arial"/>
              </a:rPr>
              <a:t>perfection</a:t>
            </a:r>
            <a:endParaRPr sz="1875" baseline="2222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000000">
            <a:off x="5213659" y="3017580"/>
            <a:ext cx="406323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50" spc="-50" dirty="0">
                <a:solidFill>
                  <a:srgbClr val="FFFFFF"/>
                </a:solidFill>
                <a:latin typeface="Arial"/>
                <a:cs typeface="Arial"/>
              </a:rPr>
              <a:t>angry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420000">
            <a:off x="5989975" y="4571871"/>
            <a:ext cx="619399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5"/>
              </a:lnSpc>
            </a:pPr>
            <a:r>
              <a:rPr sz="1650" b="1" spc="-210" dirty="0">
                <a:latin typeface="Arial"/>
                <a:cs typeface="Arial"/>
              </a:rPr>
              <a:t>Y</a:t>
            </a:r>
            <a:r>
              <a:rPr sz="1650" b="1" spc="-100" dirty="0">
                <a:latin typeface="Arial"/>
                <a:cs typeface="Arial"/>
              </a:rPr>
              <a:t>ellow</a:t>
            </a:r>
            <a:endParaRPr sz="1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420000">
            <a:off x="6174175" y="4793537"/>
            <a:ext cx="895191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70" dirty="0">
                <a:latin typeface="Arial"/>
                <a:cs typeface="Arial"/>
              </a:rPr>
              <a:t>self-important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21420000">
            <a:off x="6207246" y="4998772"/>
            <a:ext cx="565602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80" dirty="0">
                <a:latin typeface="Arial"/>
                <a:cs typeface="Arial"/>
              </a:rPr>
              <a:t>arrogant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21420000">
            <a:off x="6248462" y="5188741"/>
            <a:ext cx="799947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80" dirty="0">
                <a:latin typeface="Arial"/>
                <a:cs typeface="Arial"/>
              </a:rPr>
              <a:t>ostentatious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21420000">
            <a:off x="6285120" y="5387194"/>
            <a:ext cx="72127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85" dirty="0">
                <a:latin typeface="Arial"/>
                <a:cs typeface="Arial"/>
              </a:rPr>
              <a:t>oppressive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21420000">
            <a:off x="6325883" y="5572991"/>
            <a:ext cx="1114938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95" dirty="0">
                <a:latin typeface="Arial"/>
                <a:cs typeface="Arial"/>
              </a:rPr>
              <a:t>greedy,</a:t>
            </a:r>
            <a:r>
              <a:rPr sz="1300" spc="-80" dirty="0">
                <a:latin typeface="Arial"/>
                <a:cs typeface="Arial"/>
              </a:rPr>
              <a:t> indulgent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21420000">
            <a:off x="6360503" y="5779431"/>
            <a:ext cx="737346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85" dirty="0">
                <a:latin typeface="Arial"/>
                <a:cs typeface="Arial"/>
              </a:rPr>
              <a:t>possessive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21420000">
            <a:off x="6401370" y="5963895"/>
            <a:ext cx="1181532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300" spc="-80" dirty="0">
                <a:latin typeface="Arial"/>
                <a:cs typeface="Arial"/>
              </a:rPr>
              <a:t>emotionally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95" dirty="0">
                <a:latin typeface="Arial"/>
                <a:cs typeface="Arial"/>
              </a:rPr>
              <a:t>needy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0" y="0"/>
            <a:ext cx="9144000" cy="812800"/>
            <a:chOff x="0" y="0"/>
            <a:chExt cx="9144000" cy="812800"/>
          </a:xfrm>
        </p:grpSpPr>
        <p:sp>
          <p:nvSpPr>
            <p:cNvPr id="49" name="object 49"/>
            <p:cNvSpPr/>
            <p:nvPr/>
          </p:nvSpPr>
          <p:spPr>
            <a:xfrm>
              <a:off x="0" y="0"/>
              <a:ext cx="9144000" cy="812800"/>
            </a:xfrm>
            <a:custGeom>
              <a:avLst/>
              <a:gdLst/>
              <a:ahLst/>
              <a:cxnLst/>
              <a:rect l="l" t="t" r="r" b="b"/>
              <a:pathLst>
                <a:path w="9144000" h="812800">
                  <a:moveTo>
                    <a:pt x="9144000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9144000" y="812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2111" y="236719"/>
              <a:ext cx="379095" cy="337820"/>
            </a:xfrm>
            <a:custGeom>
              <a:avLst/>
              <a:gdLst/>
              <a:ahLst/>
              <a:cxnLst/>
              <a:rect l="l" t="t" r="r" b="b"/>
              <a:pathLst>
                <a:path w="379095" h="337820">
                  <a:moveTo>
                    <a:pt x="378597" y="0"/>
                  </a:moveTo>
                  <a:lnTo>
                    <a:pt x="356522" y="2000"/>
                  </a:lnTo>
                  <a:lnTo>
                    <a:pt x="339991" y="2850"/>
                  </a:lnTo>
                  <a:lnTo>
                    <a:pt x="317660" y="3200"/>
                  </a:lnTo>
                  <a:lnTo>
                    <a:pt x="305526" y="3108"/>
                  </a:lnTo>
                  <a:lnTo>
                    <a:pt x="276540" y="2133"/>
                  </a:lnTo>
                  <a:lnTo>
                    <a:pt x="250998" y="0"/>
                  </a:lnTo>
                  <a:lnTo>
                    <a:pt x="248395" y="12270"/>
                  </a:lnTo>
                  <a:lnTo>
                    <a:pt x="271387" y="18139"/>
                  </a:lnTo>
                  <a:lnTo>
                    <a:pt x="283869" y="30013"/>
                  </a:lnTo>
                  <a:lnTo>
                    <a:pt x="289025" y="54898"/>
                  </a:lnTo>
                  <a:lnTo>
                    <a:pt x="290036" y="99800"/>
                  </a:lnTo>
                  <a:lnTo>
                    <a:pt x="289553" y="151015"/>
                  </a:lnTo>
                  <a:lnTo>
                    <a:pt x="282114" y="152030"/>
                  </a:lnTo>
                  <a:lnTo>
                    <a:pt x="275076" y="152701"/>
                  </a:lnTo>
                  <a:lnTo>
                    <a:pt x="266679" y="153073"/>
                  </a:lnTo>
                  <a:lnTo>
                    <a:pt x="255162" y="153187"/>
                  </a:lnTo>
                  <a:lnTo>
                    <a:pt x="220192" y="153012"/>
                  </a:lnTo>
                  <a:lnTo>
                    <a:pt x="97372" y="151587"/>
                  </a:lnTo>
                  <a:lnTo>
                    <a:pt x="97307" y="119763"/>
                  </a:lnTo>
                  <a:lnTo>
                    <a:pt x="98023" y="94399"/>
                  </a:lnTo>
                  <a:lnTo>
                    <a:pt x="102578" y="46413"/>
                  </a:lnTo>
                  <a:lnTo>
                    <a:pt x="142694" y="14937"/>
                  </a:lnTo>
                  <a:lnTo>
                    <a:pt x="142694" y="2133"/>
                  </a:lnTo>
                  <a:lnTo>
                    <a:pt x="119234" y="2133"/>
                  </a:lnTo>
                  <a:lnTo>
                    <a:pt x="58126" y="208"/>
                  </a:lnTo>
                  <a:lnTo>
                    <a:pt x="15615" y="0"/>
                  </a:lnTo>
                  <a:lnTo>
                    <a:pt x="9889" y="1066"/>
                  </a:lnTo>
                  <a:lnTo>
                    <a:pt x="8811" y="14937"/>
                  </a:lnTo>
                  <a:lnTo>
                    <a:pt x="27921" y="17305"/>
                  </a:lnTo>
                  <a:lnTo>
                    <a:pt x="38968" y="29079"/>
                  </a:lnTo>
                  <a:lnTo>
                    <a:pt x="44055" y="57266"/>
                  </a:lnTo>
                  <a:lnTo>
                    <a:pt x="45284" y="108869"/>
                  </a:lnTo>
                  <a:lnTo>
                    <a:pt x="44861" y="153544"/>
                  </a:lnTo>
                  <a:lnTo>
                    <a:pt x="43462" y="207622"/>
                  </a:lnTo>
                  <a:lnTo>
                    <a:pt x="40892" y="260500"/>
                  </a:lnTo>
                  <a:lnTo>
                    <a:pt x="36956" y="301574"/>
                  </a:lnTo>
                  <a:lnTo>
                    <a:pt x="0" y="325047"/>
                  </a:lnTo>
                  <a:lnTo>
                    <a:pt x="4684" y="337318"/>
                  </a:lnTo>
                  <a:lnTo>
                    <a:pt x="16225" y="336231"/>
                  </a:lnTo>
                  <a:lnTo>
                    <a:pt x="27912" y="335402"/>
                  </a:lnTo>
                  <a:lnTo>
                    <a:pt x="39306" y="334873"/>
                  </a:lnTo>
                  <a:lnTo>
                    <a:pt x="49969" y="334688"/>
                  </a:lnTo>
                  <a:lnTo>
                    <a:pt x="135370" y="337318"/>
                  </a:lnTo>
                  <a:lnTo>
                    <a:pt x="135370" y="325047"/>
                  </a:lnTo>
                  <a:lnTo>
                    <a:pt x="99454" y="305841"/>
                  </a:lnTo>
                  <a:lnTo>
                    <a:pt x="96331" y="239118"/>
                  </a:lnTo>
                  <a:lnTo>
                    <a:pt x="97372" y="175594"/>
                  </a:lnTo>
                  <a:lnTo>
                    <a:pt x="181152" y="176141"/>
                  </a:lnTo>
                  <a:lnTo>
                    <a:pt x="243625" y="176960"/>
                  </a:lnTo>
                  <a:lnTo>
                    <a:pt x="289553" y="178262"/>
                  </a:lnTo>
                  <a:lnTo>
                    <a:pt x="289455" y="215220"/>
                  </a:lnTo>
                  <a:lnTo>
                    <a:pt x="286918" y="282520"/>
                  </a:lnTo>
                  <a:lnTo>
                    <a:pt x="273594" y="318912"/>
                  </a:lnTo>
                  <a:lnTo>
                    <a:pt x="250998" y="325047"/>
                  </a:lnTo>
                  <a:lnTo>
                    <a:pt x="250998" y="337318"/>
                  </a:lnTo>
                  <a:lnTo>
                    <a:pt x="282066" y="335402"/>
                  </a:lnTo>
                  <a:lnTo>
                    <a:pt x="296929" y="334873"/>
                  </a:lnTo>
                  <a:lnTo>
                    <a:pt x="311935" y="334688"/>
                  </a:lnTo>
                  <a:lnTo>
                    <a:pt x="333753" y="334873"/>
                  </a:lnTo>
                  <a:lnTo>
                    <a:pt x="351772" y="335402"/>
                  </a:lnTo>
                  <a:lnTo>
                    <a:pt x="366278" y="336231"/>
                  </a:lnTo>
                  <a:lnTo>
                    <a:pt x="377556" y="337318"/>
                  </a:lnTo>
                  <a:lnTo>
                    <a:pt x="378597" y="325047"/>
                  </a:lnTo>
                  <a:lnTo>
                    <a:pt x="359365" y="320726"/>
                  </a:lnTo>
                  <a:lnTo>
                    <a:pt x="348519" y="309252"/>
                  </a:lnTo>
                  <a:lnTo>
                    <a:pt x="343724" y="285660"/>
                  </a:lnTo>
                  <a:lnTo>
                    <a:pt x="342645" y="244985"/>
                  </a:lnTo>
                  <a:lnTo>
                    <a:pt x="342838" y="200143"/>
                  </a:lnTo>
                  <a:lnTo>
                    <a:pt x="343770" y="133177"/>
                  </a:lnTo>
                  <a:lnTo>
                    <a:pt x="345970" y="68604"/>
                  </a:lnTo>
                  <a:lnTo>
                    <a:pt x="354662" y="21948"/>
                  </a:lnTo>
                  <a:lnTo>
                    <a:pt x="378597" y="12270"/>
                  </a:lnTo>
                  <a:lnTo>
                    <a:pt x="3785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1952" y="373882"/>
              <a:ext cx="213000" cy="203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96404" y="236702"/>
              <a:ext cx="942975" cy="347980"/>
            </a:xfrm>
            <a:custGeom>
              <a:avLst/>
              <a:gdLst/>
              <a:ahLst/>
              <a:cxnLst/>
              <a:rect l="l" t="t" r="r" b="b"/>
              <a:pathLst>
                <a:path w="942975" h="347980">
                  <a:moveTo>
                    <a:pt x="321868" y="143598"/>
                  </a:moveTo>
                  <a:lnTo>
                    <a:pt x="249999" y="143598"/>
                  </a:lnTo>
                  <a:lnTo>
                    <a:pt x="248437" y="155333"/>
                  </a:lnTo>
                  <a:lnTo>
                    <a:pt x="256743" y="155879"/>
                  </a:lnTo>
                  <a:lnTo>
                    <a:pt x="263334" y="158089"/>
                  </a:lnTo>
                  <a:lnTo>
                    <a:pt x="267690" y="162775"/>
                  </a:lnTo>
                  <a:lnTo>
                    <a:pt x="269252" y="170802"/>
                  </a:lnTo>
                  <a:lnTo>
                    <a:pt x="264007" y="191439"/>
                  </a:lnTo>
                  <a:lnTo>
                    <a:pt x="251536" y="219773"/>
                  </a:lnTo>
                  <a:lnTo>
                    <a:pt x="236728" y="248729"/>
                  </a:lnTo>
                  <a:lnTo>
                    <a:pt x="224459" y="271183"/>
                  </a:lnTo>
                  <a:lnTo>
                    <a:pt x="201028" y="198589"/>
                  </a:lnTo>
                  <a:lnTo>
                    <a:pt x="196850" y="184759"/>
                  </a:lnTo>
                  <a:lnTo>
                    <a:pt x="195021" y="177177"/>
                  </a:lnTo>
                  <a:lnTo>
                    <a:pt x="194271" y="171335"/>
                  </a:lnTo>
                  <a:lnTo>
                    <a:pt x="195656" y="164503"/>
                  </a:lnTo>
                  <a:lnTo>
                    <a:pt x="199923" y="160210"/>
                  </a:lnTo>
                  <a:lnTo>
                    <a:pt x="207225" y="157607"/>
                  </a:lnTo>
                  <a:lnTo>
                    <a:pt x="217690" y="155867"/>
                  </a:lnTo>
                  <a:lnTo>
                    <a:pt x="217690" y="143065"/>
                  </a:lnTo>
                  <a:lnTo>
                    <a:pt x="158661" y="145110"/>
                  </a:lnTo>
                  <a:lnTo>
                    <a:pt x="118237" y="145199"/>
                  </a:lnTo>
                  <a:lnTo>
                    <a:pt x="117678" y="158534"/>
                  </a:lnTo>
                  <a:lnTo>
                    <a:pt x="129895" y="162661"/>
                  </a:lnTo>
                  <a:lnTo>
                    <a:pt x="137553" y="168744"/>
                  </a:lnTo>
                  <a:lnTo>
                    <a:pt x="142963" y="178130"/>
                  </a:lnTo>
                  <a:lnTo>
                    <a:pt x="148424" y="192189"/>
                  </a:lnTo>
                  <a:lnTo>
                    <a:pt x="143662" y="204000"/>
                  </a:lnTo>
                  <a:lnTo>
                    <a:pt x="136448" y="219532"/>
                  </a:lnTo>
                  <a:lnTo>
                    <a:pt x="128079" y="236461"/>
                  </a:lnTo>
                  <a:lnTo>
                    <a:pt x="111988" y="267411"/>
                  </a:lnTo>
                  <a:lnTo>
                    <a:pt x="106438" y="252615"/>
                  </a:lnTo>
                  <a:lnTo>
                    <a:pt x="95770" y="222605"/>
                  </a:lnTo>
                  <a:lnTo>
                    <a:pt x="85382" y="190576"/>
                  </a:lnTo>
                  <a:lnTo>
                    <a:pt x="80721" y="169735"/>
                  </a:lnTo>
                  <a:lnTo>
                    <a:pt x="80721" y="160705"/>
                  </a:lnTo>
                  <a:lnTo>
                    <a:pt x="95821" y="158000"/>
                  </a:lnTo>
                  <a:lnTo>
                    <a:pt x="97891" y="143065"/>
                  </a:lnTo>
                  <a:lnTo>
                    <a:pt x="75971" y="144729"/>
                  </a:lnTo>
                  <a:lnTo>
                    <a:pt x="63017" y="145199"/>
                  </a:lnTo>
                  <a:lnTo>
                    <a:pt x="21348" y="144132"/>
                  </a:lnTo>
                  <a:lnTo>
                    <a:pt x="0" y="145199"/>
                  </a:lnTo>
                  <a:lnTo>
                    <a:pt x="0" y="156400"/>
                  </a:lnTo>
                  <a:lnTo>
                    <a:pt x="4381" y="157683"/>
                  </a:lnTo>
                  <a:lnTo>
                    <a:pt x="10083" y="160096"/>
                  </a:lnTo>
                  <a:lnTo>
                    <a:pt x="37020" y="198361"/>
                  </a:lnTo>
                  <a:lnTo>
                    <a:pt x="55397" y="249008"/>
                  </a:lnTo>
                  <a:lnTo>
                    <a:pt x="72491" y="303657"/>
                  </a:lnTo>
                  <a:lnTo>
                    <a:pt x="82804" y="344309"/>
                  </a:lnTo>
                  <a:lnTo>
                    <a:pt x="94780" y="344309"/>
                  </a:lnTo>
                  <a:lnTo>
                    <a:pt x="157797" y="215658"/>
                  </a:lnTo>
                  <a:lnTo>
                    <a:pt x="181775" y="288251"/>
                  </a:lnTo>
                  <a:lnTo>
                    <a:pt x="184162" y="296862"/>
                  </a:lnTo>
                  <a:lnTo>
                    <a:pt x="195376" y="332092"/>
                  </a:lnTo>
                  <a:lnTo>
                    <a:pt x="198907" y="344309"/>
                  </a:lnTo>
                  <a:lnTo>
                    <a:pt x="210921" y="344309"/>
                  </a:lnTo>
                  <a:lnTo>
                    <a:pt x="214045" y="334137"/>
                  </a:lnTo>
                  <a:lnTo>
                    <a:pt x="217170" y="326123"/>
                  </a:lnTo>
                  <a:lnTo>
                    <a:pt x="288226" y="189712"/>
                  </a:lnTo>
                  <a:lnTo>
                    <a:pt x="321868" y="154266"/>
                  </a:lnTo>
                  <a:lnTo>
                    <a:pt x="321868" y="143598"/>
                  </a:lnTo>
                  <a:close/>
                </a:path>
                <a:path w="942975" h="347980">
                  <a:moveTo>
                    <a:pt x="942898" y="0"/>
                  </a:moveTo>
                  <a:lnTo>
                    <a:pt x="914196" y="1739"/>
                  </a:lnTo>
                  <a:lnTo>
                    <a:pt x="897712" y="2400"/>
                  </a:lnTo>
                  <a:lnTo>
                    <a:pt x="880402" y="2667"/>
                  </a:lnTo>
                  <a:lnTo>
                    <a:pt x="813219" y="2171"/>
                  </a:lnTo>
                  <a:lnTo>
                    <a:pt x="816343" y="16002"/>
                  </a:lnTo>
                  <a:lnTo>
                    <a:pt x="829957" y="16471"/>
                  </a:lnTo>
                  <a:lnTo>
                    <a:pt x="845185" y="19748"/>
                  </a:lnTo>
                  <a:lnTo>
                    <a:pt x="857580" y="28625"/>
                  </a:lnTo>
                  <a:lnTo>
                    <a:pt x="862711" y="45923"/>
                  </a:lnTo>
                  <a:lnTo>
                    <a:pt x="855726" y="80251"/>
                  </a:lnTo>
                  <a:lnTo>
                    <a:pt x="838555" y="135648"/>
                  </a:lnTo>
                  <a:lnTo>
                    <a:pt x="816787" y="198361"/>
                  </a:lnTo>
                  <a:lnTo>
                    <a:pt x="796048" y="254635"/>
                  </a:lnTo>
                  <a:lnTo>
                    <a:pt x="784123" y="223469"/>
                  </a:lnTo>
                  <a:lnTo>
                    <a:pt x="765619" y="172758"/>
                  </a:lnTo>
                  <a:lnTo>
                    <a:pt x="745832" y="115735"/>
                  </a:lnTo>
                  <a:lnTo>
                    <a:pt x="730084" y="65659"/>
                  </a:lnTo>
                  <a:lnTo>
                    <a:pt x="723658" y="35788"/>
                  </a:lnTo>
                  <a:lnTo>
                    <a:pt x="725335" y="28333"/>
                  </a:lnTo>
                  <a:lnTo>
                    <a:pt x="731266" y="23025"/>
                  </a:lnTo>
                  <a:lnTo>
                    <a:pt x="742759" y="19024"/>
                  </a:lnTo>
                  <a:lnTo>
                    <a:pt x="761136" y="15468"/>
                  </a:lnTo>
                  <a:lnTo>
                    <a:pt x="760095" y="2171"/>
                  </a:lnTo>
                  <a:lnTo>
                    <a:pt x="744524" y="2540"/>
                  </a:lnTo>
                  <a:lnTo>
                    <a:pt x="693458" y="3111"/>
                  </a:lnTo>
                  <a:lnTo>
                    <a:pt x="621563" y="3200"/>
                  </a:lnTo>
                  <a:lnTo>
                    <a:pt x="622604" y="17602"/>
                  </a:lnTo>
                  <a:lnTo>
                    <a:pt x="640422" y="21069"/>
                  </a:lnTo>
                  <a:lnTo>
                    <a:pt x="653529" y="32042"/>
                  </a:lnTo>
                  <a:lnTo>
                    <a:pt x="666915" y="57416"/>
                  </a:lnTo>
                  <a:lnTo>
                    <a:pt x="685622" y="104114"/>
                  </a:lnTo>
                  <a:lnTo>
                    <a:pt x="652373" y="181571"/>
                  </a:lnTo>
                  <a:lnTo>
                    <a:pt x="622604" y="253034"/>
                  </a:lnTo>
                  <a:lnTo>
                    <a:pt x="600887" y="193827"/>
                  </a:lnTo>
                  <a:lnTo>
                    <a:pt x="576973" y="126123"/>
                  </a:lnTo>
                  <a:lnTo>
                    <a:pt x="557644" y="68224"/>
                  </a:lnTo>
                  <a:lnTo>
                    <a:pt x="549694" y="38455"/>
                  </a:lnTo>
                  <a:lnTo>
                    <a:pt x="550316" y="31724"/>
                  </a:lnTo>
                  <a:lnTo>
                    <a:pt x="554647" y="26352"/>
                  </a:lnTo>
                  <a:lnTo>
                    <a:pt x="566394" y="21691"/>
                  </a:lnTo>
                  <a:lnTo>
                    <a:pt x="589292" y="17068"/>
                  </a:lnTo>
                  <a:lnTo>
                    <a:pt x="587730" y="2667"/>
                  </a:lnTo>
                  <a:lnTo>
                    <a:pt x="553339" y="2667"/>
                  </a:lnTo>
                  <a:lnTo>
                    <a:pt x="542163" y="2984"/>
                  </a:lnTo>
                  <a:lnTo>
                    <a:pt x="500532" y="3136"/>
                  </a:lnTo>
                  <a:lnTo>
                    <a:pt x="440309" y="1600"/>
                  </a:lnTo>
                  <a:lnTo>
                    <a:pt x="440309" y="14973"/>
                  </a:lnTo>
                  <a:lnTo>
                    <a:pt x="451878" y="15671"/>
                  </a:lnTo>
                  <a:lnTo>
                    <a:pt x="460908" y="17411"/>
                  </a:lnTo>
                  <a:lnTo>
                    <a:pt x="492302" y="50939"/>
                  </a:lnTo>
                  <a:lnTo>
                    <a:pt x="511670" y="96583"/>
                  </a:lnTo>
                  <a:lnTo>
                    <a:pt x="532917" y="155079"/>
                  </a:lnTo>
                  <a:lnTo>
                    <a:pt x="554101" y="217919"/>
                  </a:lnTo>
                  <a:lnTo>
                    <a:pt x="588416" y="322643"/>
                  </a:lnTo>
                  <a:lnTo>
                    <a:pt x="597623" y="347497"/>
                  </a:lnTo>
                  <a:lnTo>
                    <a:pt x="609587" y="347497"/>
                  </a:lnTo>
                  <a:lnTo>
                    <a:pt x="617728" y="320255"/>
                  </a:lnTo>
                  <a:lnTo>
                    <a:pt x="627697" y="290931"/>
                  </a:lnTo>
                  <a:lnTo>
                    <a:pt x="642175" y="253619"/>
                  </a:lnTo>
                  <a:lnTo>
                    <a:pt x="663892" y="202387"/>
                  </a:lnTo>
                  <a:lnTo>
                    <a:pt x="695515" y="131318"/>
                  </a:lnTo>
                  <a:lnTo>
                    <a:pt x="713054" y="179362"/>
                  </a:lnTo>
                  <a:lnTo>
                    <a:pt x="730288" y="227393"/>
                  </a:lnTo>
                  <a:lnTo>
                    <a:pt x="746937" y="275424"/>
                  </a:lnTo>
                  <a:lnTo>
                    <a:pt x="762698" y="323456"/>
                  </a:lnTo>
                  <a:lnTo>
                    <a:pt x="771029" y="347497"/>
                  </a:lnTo>
                  <a:lnTo>
                    <a:pt x="781951" y="347497"/>
                  </a:lnTo>
                  <a:lnTo>
                    <a:pt x="796086" y="311365"/>
                  </a:lnTo>
                  <a:lnTo>
                    <a:pt x="816127" y="256159"/>
                  </a:lnTo>
                  <a:lnTo>
                    <a:pt x="861872" y="128879"/>
                  </a:lnTo>
                  <a:lnTo>
                    <a:pt x="881507" y="77012"/>
                  </a:lnTo>
                  <a:lnTo>
                    <a:pt x="902944" y="34099"/>
                  </a:lnTo>
                  <a:lnTo>
                    <a:pt x="941336" y="14414"/>
                  </a:lnTo>
                  <a:lnTo>
                    <a:pt x="94289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48924" y="372838"/>
              <a:ext cx="175524" cy="2033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50821" y="215925"/>
              <a:ext cx="607060" cy="361315"/>
            </a:xfrm>
            <a:custGeom>
              <a:avLst/>
              <a:gdLst/>
              <a:ahLst/>
              <a:cxnLst/>
              <a:rect l="l" t="t" r="r" b="b"/>
              <a:pathLst>
                <a:path w="607060" h="361315">
                  <a:moveTo>
                    <a:pt x="233311" y="267385"/>
                  </a:moveTo>
                  <a:lnTo>
                    <a:pt x="223697" y="224853"/>
                  </a:lnTo>
                  <a:lnTo>
                    <a:pt x="199390" y="195605"/>
                  </a:lnTo>
                  <a:lnTo>
                    <a:pt x="167182" y="175971"/>
                  </a:lnTo>
                  <a:lnTo>
                    <a:pt x="133858" y="162242"/>
                  </a:lnTo>
                  <a:lnTo>
                    <a:pt x="96088" y="145859"/>
                  </a:lnTo>
                  <a:lnTo>
                    <a:pt x="73939" y="129616"/>
                  </a:lnTo>
                  <a:lnTo>
                    <a:pt x="63512" y="112471"/>
                  </a:lnTo>
                  <a:lnTo>
                    <a:pt x="60909" y="93383"/>
                  </a:lnTo>
                  <a:lnTo>
                    <a:pt x="63449" y="74396"/>
                  </a:lnTo>
                  <a:lnTo>
                    <a:pt x="72631" y="55486"/>
                  </a:lnTo>
                  <a:lnTo>
                    <a:pt x="90805" y="40995"/>
                  </a:lnTo>
                  <a:lnTo>
                    <a:pt x="120281" y="35204"/>
                  </a:lnTo>
                  <a:lnTo>
                    <a:pt x="135382" y="36271"/>
                  </a:lnTo>
                  <a:lnTo>
                    <a:pt x="162877" y="43738"/>
                  </a:lnTo>
                  <a:lnTo>
                    <a:pt x="191338" y="64020"/>
                  </a:lnTo>
                  <a:lnTo>
                    <a:pt x="209321" y="103530"/>
                  </a:lnTo>
                  <a:lnTo>
                    <a:pt x="220294" y="103530"/>
                  </a:lnTo>
                  <a:lnTo>
                    <a:pt x="220294" y="87515"/>
                  </a:lnTo>
                  <a:lnTo>
                    <a:pt x="219252" y="56540"/>
                  </a:lnTo>
                  <a:lnTo>
                    <a:pt x="221335" y="25603"/>
                  </a:lnTo>
                  <a:lnTo>
                    <a:pt x="212483" y="23469"/>
                  </a:lnTo>
                  <a:lnTo>
                    <a:pt x="208838" y="26136"/>
                  </a:lnTo>
                  <a:lnTo>
                    <a:pt x="203085" y="27203"/>
                  </a:lnTo>
                  <a:lnTo>
                    <a:pt x="197878" y="27203"/>
                  </a:lnTo>
                  <a:lnTo>
                    <a:pt x="184746" y="26200"/>
                  </a:lnTo>
                  <a:lnTo>
                    <a:pt x="140906" y="21793"/>
                  </a:lnTo>
                  <a:lnTo>
                    <a:pt x="126009" y="20789"/>
                  </a:lnTo>
                  <a:lnTo>
                    <a:pt x="81991" y="27838"/>
                  </a:lnTo>
                  <a:lnTo>
                    <a:pt x="47586" y="47485"/>
                  </a:lnTo>
                  <a:lnTo>
                    <a:pt x="25184" y="77546"/>
                  </a:lnTo>
                  <a:lnTo>
                    <a:pt x="17183" y="115798"/>
                  </a:lnTo>
                  <a:lnTo>
                    <a:pt x="24091" y="152501"/>
                  </a:lnTo>
                  <a:lnTo>
                    <a:pt x="42824" y="178841"/>
                  </a:lnTo>
                  <a:lnTo>
                    <a:pt x="70332" y="197675"/>
                  </a:lnTo>
                  <a:lnTo>
                    <a:pt x="103619" y="211861"/>
                  </a:lnTo>
                  <a:lnTo>
                    <a:pt x="136423" y="224624"/>
                  </a:lnTo>
                  <a:lnTo>
                    <a:pt x="162864" y="239839"/>
                  </a:lnTo>
                  <a:lnTo>
                    <a:pt x="180517" y="260134"/>
                  </a:lnTo>
                  <a:lnTo>
                    <a:pt x="186944" y="288188"/>
                  </a:lnTo>
                  <a:lnTo>
                    <a:pt x="180644" y="318414"/>
                  </a:lnTo>
                  <a:lnTo>
                    <a:pt x="165862" y="334924"/>
                  </a:lnTo>
                  <a:lnTo>
                    <a:pt x="148729" y="341820"/>
                  </a:lnTo>
                  <a:lnTo>
                    <a:pt x="135407" y="343217"/>
                  </a:lnTo>
                  <a:lnTo>
                    <a:pt x="118313" y="341972"/>
                  </a:lnTo>
                  <a:lnTo>
                    <a:pt x="81216" y="333057"/>
                  </a:lnTo>
                  <a:lnTo>
                    <a:pt x="40322" y="312547"/>
                  </a:lnTo>
                  <a:lnTo>
                    <a:pt x="12496" y="264718"/>
                  </a:lnTo>
                  <a:lnTo>
                    <a:pt x="0" y="267919"/>
                  </a:lnTo>
                  <a:lnTo>
                    <a:pt x="6235" y="295402"/>
                  </a:lnTo>
                  <a:lnTo>
                    <a:pt x="10414" y="316953"/>
                  </a:lnTo>
                  <a:lnTo>
                    <a:pt x="13030" y="336003"/>
                  </a:lnTo>
                  <a:lnTo>
                    <a:pt x="14579" y="356019"/>
                  </a:lnTo>
                  <a:lnTo>
                    <a:pt x="28638" y="356019"/>
                  </a:lnTo>
                  <a:lnTo>
                    <a:pt x="28638" y="353885"/>
                  </a:lnTo>
                  <a:lnTo>
                    <a:pt x="29159" y="351218"/>
                  </a:lnTo>
                  <a:lnTo>
                    <a:pt x="35394" y="351218"/>
                  </a:lnTo>
                  <a:lnTo>
                    <a:pt x="39039" y="352285"/>
                  </a:lnTo>
                  <a:lnTo>
                    <a:pt x="40081" y="352285"/>
                  </a:lnTo>
                  <a:lnTo>
                    <a:pt x="58623" y="355866"/>
                  </a:lnTo>
                  <a:lnTo>
                    <a:pt x="76949" y="358533"/>
                  </a:lnTo>
                  <a:lnTo>
                    <a:pt x="95453" y="360210"/>
                  </a:lnTo>
                  <a:lnTo>
                    <a:pt x="114554" y="360781"/>
                  </a:lnTo>
                  <a:lnTo>
                    <a:pt x="175298" y="351142"/>
                  </a:lnTo>
                  <a:lnTo>
                    <a:pt x="211429" y="327304"/>
                  </a:lnTo>
                  <a:lnTo>
                    <a:pt x="228815" y="296849"/>
                  </a:lnTo>
                  <a:lnTo>
                    <a:pt x="233311" y="267385"/>
                  </a:lnTo>
                  <a:close/>
                </a:path>
                <a:path w="607060" h="361315">
                  <a:moveTo>
                    <a:pt x="483654" y="343725"/>
                  </a:moveTo>
                  <a:lnTo>
                    <a:pt x="462318" y="342125"/>
                  </a:lnTo>
                  <a:lnTo>
                    <a:pt x="460756" y="341591"/>
                  </a:lnTo>
                  <a:lnTo>
                    <a:pt x="454736" y="340372"/>
                  </a:lnTo>
                  <a:lnTo>
                    <a:pt x="451637" y="336321"/>
                  </a:lnTo>
                  <a:lnTo>
                    <a:pt x="450507" y="327558"/>
                  </a:lnTo>
                  <a:lnTo>
                    <a:pt x="449554" y="244665"/>
                  </a:lnTo>
                  <a:lnTo>
                    <a:pt x="444030" y="197993"/>
                  </a:lnTo>
                  <a:lnTo>
                    <a:pt x="429018" y="170942"/>
                  </a:lnTo>
                  <a:lnTo>
                    <a:pt x="399808" y="162217"/>
                  </a:lnTo>
                  <a:lnTo>
                    <a:pt x="379958" y="164020"/>
                  </a:lnTo>
                  <a:lnTo>
                    <a:pt x="359714" y="168973"/>
                  </a:lnTo>
                  <a:lnTo>
                    <a:pt x="339471" y="176428"/>
                  </a:lnTo>
                  <a:lnTo>
                    <a:pt x="319620" y="185737"/>
                  </a:lnTo>
                  <a:lnTo>
                    <a:pt x="320344" y="117284"/>
                  </a:lnTo>
                  <a:lnTo>
                    <a:pt x="322287" y="67754"/>
                  </a:lnTo>
                  <a:lnTo>
                    <a:pt x="325107" y="31851"/>
                  </a:lnTo>
                  <a:lnTo>
                    <a:pt x="328472" y="4229"/>
                  </a:lnTo>
                  <a:lnTo>
                    <a:pt x="316496" y="0"/>
                  </a:lnTo>
                  <a:lnTo>
                    <a:pt x="304304" y="7162"/>
                  </a:lnTo>
                  <a:lnTo>
                    <a:pt x="293966" y="12649"/>
                  </a:lnTo>
                  <a:lnTo>
                    <a:pt x="282651" y="17538"/>
                  </a:lnTo>
                  <a:lnTo>
                    <a:pt x="240982" y="32550"/>
                  </a:lnTo>
                  <a:lnTo>
                    <a:pt x="240982" y="47485"/>
                  </a:lnTo>
                  <a:lnTo>
                    <a:pt x="247230" y="44818"/>
                  </a:lnTo>
                  <a:lnTo>
                    <a:pt x="251917" y="43218"/>
                  </a:lnTo>
                  <a:lnTo>
                    <a:pt x="257124" y="43218"/>
                  </a:lnTo>
                  <a:lnTo>
                    <a:pt x="267347" y="48056"/>
                  </a:lnTo>
                  <a:lnTo>
                    <a:pt x="272605" y="60350"/>
                  </a:lnTo>
                  <a:lnTo>
                    <a:pt x="274535" y="76746"/>
                  </a:lnTo>
                  <a:lnTo>
                    <a:pt x="274815" y="93891"/>
                  </a:lnTo>
                  <a:lnTo>
                    <a:pt x="274383" y="149834"/>
                  </a:lnTo>
                  <a:lnTo>
                    <a:pt x="273253" y="211010"/>
                  </a:lnTo>
                  <a:lnTo>
                    <a:pt x="271741" y="266484"/>
                  </a:lnTo>
                  <a:lnTo>
                    <a:pt x="270129" y="305269"/>
                  </a:lnTo>
                  <a:lnTo>
                    <a:pt x="240982" y="346392"/>
                  </a:lnTo>
                  <a:lnTo>
                    <a:pt x="240982" y="359727"/>
                  </a:lnTo>
                  <a:lnTo>
                    <a:pt x="251777" y="358470"/>
                  </a:lnTo>
                  <a:lnTo>
                    <a:pt x="265252" y="357263"/>
                  </a:lnTo>
                  <a:lnTo>
                    <a:pt x="281190" y="356349"/>
                  </a:lnTo>
                  <a:lnTo>
                    <a:pt x="299313" y="355993"/>
                  </a:lnTo>
                  <a:lnTo>
                    <a:pt x="309448" y="356082"/>
                  </a:lnTo>
                  <a:lnTo>
                    <a:pt x="348246" y="357098"/>
                  </a:lnTo>
                  <a:lnTo>
                    <a:pt x="348246" y="343725"/>
                  </a:lnTo>
                  <a:lnTo>
                    <a:pt x="331647" y="342252"/>
                  </a:lnTo>
                  <a:lnTo>
                    <a:pt x="322021" y="338391"/>
                  </a:lnTo>
                  <a:lnTo>
                    <a:pt x="317576" y="329311"/>
                  </a:lnTo>
                  <a:lnTo>
                    <a:pt x="316496" y="312242"/>
                  </a:lnTo>
                  <a:lnTo>
                    <a:pt x="318465" y="229069"/>
                  </a:lnTo>
                  <a:lnTo>
                    <a:pt x="341083" y="194132"/>
                  </a:lnTo>
                  <a:lnTo>
                    <a:pt x="369582" y="188404"/>
                  </a:lnTo>
                  <a:lnTo>
                    <a:pt x="388175" y="194119"/>
                  </a:lnTo>
                  <a:lnTo>
                    <a:pt x="399097" y="210947"/>
                  </a:lnTo>
                  <a:lnTo>
                    <a:pt x="404241" y="238379"/>
                  </a:lnTo>
                  <a:lnTo>
                    <a:pt x="405536" y="275932"/>
                  </a:lnTo>
                  <a:lnTo>
                    <a:pt x="405130" y="313016"/>
                  </a:lnTo>
                  <a:lnTo>
                    <a:pt x="402285" y="333248"/>
                  </a:lnTo>
                  <a:lnTo>
                    <a:pt x="394563" y="342963"/>
                  </a:lnTo>
                  <a:lnTo>
                    <a:pt x="379514" y="348526"/>
                  </a:lnTo>
                  <a:lnTo>
                    <a:pt x="381076" y="359194"/>
                  </a:lnTo>
                  <a:lnTo>
                    <a:pt x="420268" y="357543"/>
                  </a:lnTo>
                  <a:lnTo>
                    <a:pt x="450646" y="356743"/>
                  </a:lnTo>
                  <a:lnTo>
                    <a:pt x="483654" y="357098"/>
                  </a:lnTo>
                  <a:lnTo>
                    <a:pt x="483654" y="343725"/>
                  </a:lnTo>
                  <a:close/>
                </a:path>
                <a:path w="607060" h="361315">
                  <a:moveTo>
                    <a:pt x="578345" y="49060"/>
                  </a:moveTo>
                  <a:lnTo>
                    <a:pt x="576148" y="38112"/>
                  </a:lnTo>
                  <a:lnTo>
                    <a:pt x="570128" y="29121"/>
                  </a:lnTo>
                  <a:lnTo>
                    <a:pt x="561187" y="23025"/>
                  </a:lnTo>
                  <a:lnTo>
                    <a:pt x="550202" y="20789"/>
                  </a:lnTo>
                  <a:lnTo>
                    <a:pt x="539216" y="23025"/>
                  </a:lnTo>
                  <a:lnTo>
                    <a:pt x="530288" y="29121"/>
                  </a:lnTo>
                  <a:lnTo>
                    <a:pt x="524294" y="38112"/>
                  </a:lnTo>
                  <a:lnTo>
                    <a:pt x="522097" y="49060"/>
                  </a:lnTo>
                  <a:lnTo>
                    <a:pt x="524294" y="60337"/>
                  </a:lnTo>
                  <a:lnTo>
                    <a:pt x="530288" y="69494"/>
                  </a:lnTo>
                  <a:lnTo>
                    <a:pt x="539216" y="75653"/>
                  </a:lnTo>
                  <a:lnTo>
                    <a:pt x="550202" y="77901"/>
                  </a:lnTo>
                  <a:lnTo>
                    <a:pt x="561187" y="75653"/>
                  </a:lnTo>
                  <a:lnTo>
                    <a:pt x="570128" y="69494"/>
                  </a:lnTo>
                  <a:lnTo>
                    <a:pt x="576148" y="60337"/>
                  </a:lnTo>
                  <a:lnTo>
                    <a:pt x="578345" y="49060"/>
                  </a:lnTo>
                  <a:close/>
                </a:path>
                <a:path w="607060" h="361315">
                  <a:moveTo>
                    <a:pt x="606971" y="356006"/>
                  </a:moveTo>
                  <a:lnTo>
                    <a:pt x="603846" y="342138"/>
                  </a:lnTo>
                  <a:lnTo>
                    <a:pt x="598131" y="341604"/>
                  </a:lnTo>
                  <a:lnTo>
                    <a:pt x="596569" y="341604"/>
                  </a:lnTo>
                  <a:lnTo>
                    <a:pt x="584073" y="341033"/>
                  </a:lnTo>
                  <a:lnTo>
                    <a:pt x="575183" y="341033"/>
                  </a:lnTo>
                  <a:lnTo>
                    <a:pt x="572617" y="338937"/>
                  </a:lnTo>
                  <a:lnTo>
                    <a:pt x="564349" y="281825"/>
                  </a:lnTo>
                  <a:lnTo>
                    <a:pt x="564286" y="264325"/>
                  </a:lnTo>
                  <a:lnTo>
                    <a:pt x="565048" y="219798"/>
                  </a:lnTo>
                  <a:lnTo>
                    <a:pt x="566381" y="199580"/>
                  </a:lnTo>
                  <a:lnTo>
                    <a:pt x="567055" y="189255"/>
                  </a:lnTo>
                  <a:lnTo>
                    <a:pt x="569760" y="169633"/>
                  </a:lnTo>
                  <a:lnTo>
                    <a:pt x="572617" y="156362"/>
                  </a:lnTo>
                  <a:lnTo>
                    <a:pt x="562178" y="152095"/>
                  </a:lnTo>
                  <a:lnTo>
                    <a:pt x="541413" y="166522"/>
                  </a:lnTo>
                  <a:lnTo>
                    <a:pt x="523786" y="176301"/>
                  </a:lnTo>
                  <a:lnTo>
                    <a:pt x="507111" y="182778"/>
                  </a:lnTo>
                  <a:lnTo>
                    <a:pt x="489267" y="187312"/>
                  </a:lnTo>
                  <a:lnTo>
                    <a:pt x="489267" y="200685"/>
                  </a:lnTo>
                  <a:lnTo>
                    <a:pt x="491350" y="200685"/>
                  </a:lnTo>
                  <a:lnTo>
                    <a:pt x="500189" y="199580"/>
                  </a:lnTo>
                  <a:lnTo>
                    <a:pt x="501751" y="199580"/>
                  </a:lnTo>
                  <a:lnTo>
                    <a:pt x="511429" y="201066"/>
                  </a:lnTo>
                  <a:lnTo>
                    <a:pt x="516953" y="207403"/>
                  </a:lnTo>
                  <a:lnTo>
                    <a:pt x="519430" y="221449"/>
                  </a:lnTo>
                  <a:lnTo>
                    <a:pt x="520014" y="246037"/>
                  </a:lnTo>
                  <a:lnTo>
                    <a:pt x="519887" y="264325"/>
                  </a:lnTo>
                  <a:lnTo>
                    <a:pt x="518248" y="315531"/>
                  </a:lnTo>
                  <a:lnTo>
                    <a:pt x="491350" y="342138"/>
                  </a:lnTo>
                  <a:lnTo>
                    <a:pt x="489267" y="358673"/>
                  </a:lnTo>
                  <a:lnTo>
                    <a:pt x="508101" y="357136"/>
                  </a:lnTo>
                  <a:lnTo>
                    <a:pt x="527037" y="356336"/>
                  </a:lnTo>
                  <a:lnTo>
                    <a:pt x="545973" y="356044"/>
                  </a:lnTo>
                  <a:lnTo>
                    <a:pt x="606971" y="3560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54589" y="371753"/>
              <a:ext cx="427976" cy="2044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15182" y="236727"/>
              <a:ext cx="808355" cy="340360"/>
            </a:xfrm>
            <a:custGeom>
              <a:avLst/>
              <a:gdLst/>
              <a:ahLst/>
              <a:cxnLst/>
              <a:rect l="l" t="t" r="r" b="b"/>
              <a:pathLst>
                <a:path w="808354" h="340359">
                  <a:moveTo>
                    <a:pt x="308851" y="280758"/>
                  </a:moveTo>
                  <a:lnTo>
                    <a:pt x="297357" y="274878"/>
                  </a:lnTo>
                  <a:lnTo>
                    <a:pt x="290753" y="287108"/>
                  </a:lnTo>
                  <a:lnTo>
                    <a:pt x="282397" y="299440"/>
                  </a:lnTo>
                  <a:lnTo>
                    <a:pt x="271881" y="308978"/>
                  </a:lnTo>
                  <a:lnTo>
                    <a:pt x="258838" y="312801"/>
                  </a:lnTo>
                  <a:lnTo>
                    <a:pt x="245529" y="308356"/>
                  </a:lnTo>
                  <a:lnTo>
                    <a:pt x="211950" y="253504"/>
                  </a:lnTo>
                  <a:lnTo>
                    <a:pt x="211429" y="252476"/>
                  </a:lnTo>
                  <a:lnTo>
                    <a:pt x="210908" y="251904"/>
                  </a:lnTo>
                  <a:lnTo>
                    <a:pt x="208838" y="247675"/>
                  </a:lnTo>
                  <a:lnTo>
                    <a:pt x="213982" y="238213"/>
                  </a:lnTo>
                  <a:lnTo>
                    <a:pt x="219176" y="227774"/>
                  </a:lnTo>
                  <a:lnTo>
                    <a:pt x="220091" y="225806"/>
                  </a:lnTo>
                  <a:lnTo>
                    <a:pt x="225450" y="214325"/>
                  </a:lnTo>
                  <a:lnTo>
                    <a:pt x="233819" y="195884"/>
                  </a:lnTo>
                  <a:lnTo>
                    <a:pt x="253072" y="153708"/>
                  </a:lnTo>
                  <a:lnTo>
                    <a:pt x="274459" y="119024"/>
                  </a:lnTo>
                  <a:lnTo>
                    <a:pt x="294792" y="115824"/>
                  </a:lnTo>
                  <a:lnTo>
                    <a:pt x="294792" y="104622"/>
                  </a:lnTo>
                  <a:lnTo>
                    <a:pt x="282244" y="104013"/>
                  </a:lnTo>
                  <a:lnTo>
                    <a:pt x="267169" y="102273"/>
                  </a:lnTo>
                  <a:lnTo>
                    <a:pt x="247015" y="98247"/>
                  </a:lnTo>
                  <a:lnTo>
                    <a:pt x="219240" y="90754"/>
                  </a:lnTo>
                  <a:lnTo>
                    <a:pt x="214033" y="100850"/>
                  </a:lnTo>
                  <a:lnTo>
                    <a:pt x="224891" y="105676"/>
                  </a:lnTo>
                  <a:lnTo>
                    <a:pt x="232511" y="110070"/>
                  </a:lnTo>
                  <a:lnTo>
                    <a:pt x="237020" y="114668"/>
                  </a:lnTo>
                  <a:lnTo>
                    <a:pt x="238506" y="120053"/>
                  </a:lnTo>
                  <a:lnTo>
                    <a:pt x="235242" y="138087"/>
                  </a:lnTo>
                  <a:lnTo>
                    <a:pt x="226529" y="162915"/>
                  </a:lnTo>
                  <a:lnTo>
                    <a:pt x="213906" y="192747"/>
                  </a:lnTo>
                  <a:lnTo>
                    <a:pt x="198945" y="225806"/>
                  </a:lnTo>
                  <a:lnTo>
                    <a:pt x="181584" y="193446"/>
                  </a:lnTo>
                  <a:lnTo>
                    <a:pt x="170840" y="178587"/>
                  </a:lnTo>
                  <a:lnTo>
                    <a:pt x="170840" y="274345"/>
                  </a:lnTo>
                  <a:lnTo>
                    <a:pt x="159931" y="288124"/>
                  </a:lnTo>
                  <a:lnTo>
                    <a:pt x="146875" y="299694"/>
                  </a:lnTo>
                  <a:lnTo>
                    <a:pt x="131864" y="307657"/>
                  </a:lnTo>
                  <a:lnTo>
                    <a:pt x="115100" y="310629"/>
                  </a:lnTo>
                  <a:lnTo>
                    <a:pt x="85686" y="303339"/>
                  </a:lnTo>
                  <a:lnTo>
                    <a:pt x="62623" y="284289"/>
                  </a:lnTo>
                  <a:lnTo>
                    <a:pt x="47574" y="257721"/>
                  </a:lnTo>
                  <a:lnTo>
                    <a:pt x="42189" y="227901"/>
                  </a:lnTo>
                  <a:lnTo>
                    <a:pt x="45720" y="206870"/>
                  </a:lnTo>
                  <a:lnTo>
                    <a:pt x="54749" y="190893"/>
                  </a:lnTo>
                  <a:lnTo>
                    <a:pt x="67005" y="178612"/>
                  </a:lnTo>
                  <a:lnTo>
                    <a:pt x="80187" y="168681"/>
                  </a:lnTo>
                  <a:lnTo>
                    <a:pt x="105283" y="180924"/>
                  </a:lnTo>
                  <a:lnTo>
                    <a:pt x="124206" y="194564"/>
                  </a:lnTo>
                  <a:lnTo>
                    <a:pt x="140398" y="214617"/>
                  </a:lnTo>
                  <a:lnTo>
                    <a:pt x="157264" y="246075"/>
                  </a:lnTo>
                  <a:lnTo>
                    <a:pt x="170840" y="274345"/>
                  </a:lnTo>
                  <a:lnTo>
                    <a:pt x="170840" y="178587"/>
                  </a:lnTo>
                  <a:lnTo>
                    <a:pt x="166331" y="172339"/>
                  </a:lnTo>
                  <a:lnTo>
                    <a:pt x="161950" y="168681"/>
                  </a:lnTo>
                  <a:lnTo>
                    <a:pt x="148628" y="157543"/>
                  </a:lnTo>
                  <a:lnTo>
                    <a:pt x="123952" y="144106"/>
                  </a:lnTo>
                  <a:lnTo>
                    <a:pt x="132219" y="135534"/>
                  </a:lnTo>
                  <a:lnTo>
                    <a:pt x="145059" y="122199"/>
                  </a:lnTo>
                  <a:lnTo>
                    <a:pt x="156997" y="108089"/>
                  </a:lnTo>
                  <a:lnTo>
                    <a:pt x="162306" y="97574"/>
                  </a:lnTo>
                  <a:lnTo>
                    <a:pt x="163512" y="86448"/>
                  </a:lnTo>
                  <a:lnTo>
                    <a:pt x="154546" y="56718"/>
                  </a:lnTo>
                  <a:lnTo>
                    <a:pt x="152057" y="54444"/>
                  </a:lnTo>
                  <a:lnTo>
                    <a:pt x="134747" y="38633"/>
                  </a:lnTo>
                  <a:lnTo>
                    <a:pt x="129159" y="36131"/>
                  </a:lnTo>
                  <a:lnTo>
                    <a:pt x="129159" y="102984"/>
                  </a:lnTo>
                  <a:lnTo>
                    <a:pt x="126517" y="115354"/>
                  </a:lnTo>
                  <a:lnTo>
                    <a:pt x="120103" y="124675"/>
                  </a:lnTo>
                  <a:lnTo>
                    <a:pt x="112229" y="131292"/>
                  </a:lnTo>
                  <a:lnTo>
                    <a:pt x="105181" y="135534"/>
                  </a:lnTo>
                  <a:lnTo>
                    <a:pt x="91478" y="129806"/>
                  </a:lnTo>
                  <a:lnTo>
                    <a:pt x="74015" y="119621"/>
                  </a:lnTo>
                  <a:lnTo>
                    <a:pt x="58991" y="104711"/>
                  </a:lnTo>
                  <a:lnTo>
                    <a:pt x="52603" y="84848"/>
                  </a:lnTo>
                  <a:lnTo>
                    <a:pt x="55130" y="75590"/>
                  </a:lnTo>
                  <a:lnTo>
                    <a:pt x="61912" y="65646"/>
                  </a:lnTo>
                  <a:lnTo>
                    <a:pt x="71704" y="57696"/>
                  </a:lnTo>
                  <a:lnTo>
                    <a:pt x="83312" y="54444"/>
                  </a:lnTo>
                  <a:lnTo>
                    <a:pt x="99275" y="59105"/>
                  </a:lnTo>
                  <a:lnTo>
                    <a:pt x="114058" y="70916"/>
                  </a:lnTo>
                  <a:lnTo>
                    <a:pt x="124929" y="86626"/>
                  </a:lnTo>
                  <a:lnTo>
                    <a:pt x="129159" y="102984"/>
                  </a:lnTo>
                  <a:lnTo>
                    <a:pt x="129159" y="36131"/>
                  </a:lnTo>
                  <a:lnTo>
                    <a:pt x="114744" y="29654"/>
                  </a:lnTo>
                  <a:lnTo>
                    <a:pt x="105181" y="27228"/>
                  </a:lnTo>
                  <a:lnTo>
                    <a:pt x="98259" y="29235"/>
                  </a:lnTo>
                  <a:lnTo>
                    <a:pt x="56413" y="51130"/>
                  </a:lnTo>
                  <a:lnTo>
                    <a:pt x="29184" y="101955"/>
                  </a:lnTo>
                  <a:lnTo>
                    <a:pt x="29705" y="109867"/>
                  </a:lnTo>
                  <a:lnTo>
                    <a:pt x="33413" y="123748"/>
                  </a:lnTo>
                  <a:lnTo>
                    <a:pt x="43459" y="140741"/>
                  </a:lnTo>
                  <a:lnTo>
                    <a:pt x="63017" y="157975"/>
                  </a:lnTo>
                  <a:lnTo>
                    <a:pt x="45707" y="169379"/>
                  </a:lnTo>
                  <a:lnTo>
                    <a:pt x="24866" y="188620"/>
                  </a:lnTo>
                  <a:lnTo>
                    <a:pt x="7353" y="217373"/>
                  </a:lnTo>
                  <a:lnTo>
                    <a:pt x="0" y="257276"/>
                  </a:lnTo>
                  <a:lnTo>
                    <a:pt x="3886" y="285280"/>
                  </a:lnTo>
                  <a:lnTo>
                    <a:pt x="17830" y="312051"/>
                  </a:lnTo>
                  <a:lnTo>
                    <a:pt x="45262" y="332105"/>
                  </a:lnTo>
                  <a:lnTo>
                    <a:pt x="89598" y="340004"/>
                  </a:lnTo>
                  <a:lnTo>
                    <a:pt x="123596" y="335114"/>
                  </a:lnTo>
                  <a:lnTo>
                    <a:pt x="148805" y="322922"/>
                  </a:lnTo>
                  <a:lnTo>
                    <a:pt x="163118" y="310629"/>
                  </a:lnTo>
                  <a:lnTo>
                    <a:pt x="167208" y="307124"/>
                  </a:lnTo>
                  <a:lnTo>
                    <a:pt x="180721" y="291426"/>
                  </a:lnTo>
                  <a:lnTo>
                    <a:pt x="191744" y="309956"/>
                  </a:lnTo>
                  <a:lnTo>
                    <a:pt x="206044" y="324662"/>
                  </a:lnTo>
                  <a:lnTo>
                    <a:pt x="223558" y="334378"/>
                  </a:lnTo>
                  <a:lnTo>
                    <a:pt x="244259" y="337870"/>
                  </a:lnTo>
                  <a:lnTo>
                    <a:pt x="270891" y="331508"/>
                  </a:lnTo>
                  <a:lnTo>
                    <a:pt x="289420" y="316128"/>
                  </a:lnTo>
                  <a:lnTo>
                    <a:pt x="291566" y="312801"/>
                  </a:lnTo>
                  <a:lnTo>
                    <a:pt x="301523" y="297345"/>
                  </a:lnTo>
                  <a:lnTo>
                    <a:pt x="308851" y="280758"/>
                  </a:lnTo>
                  <a:close/>
                </a:path>
                <a:path w="808354" h="340359">
                  <a:moveTo>
                    <a:pt x="808037" y="0"/>
                  </a:moveTo>
                  <a:lnTo>
                    <a:pt x="785952" y="1993"/>
                  </a:lnTo>
                  <a:lnTo>
                    <a:pt x="769416" y="2844"/>
                  </a:lnTo>
                  <a:lnTo>
                    <a:pt x="747064" y="3200"/>
                  </a:lnTo>
                  <a:lnTo>
                    <a:pt x="734936" y="3111"/>
                  </a:lnTo>
                  <a:lnTo>
                    <a:pt x="705942" y="2133"/>
                  </a:lnTo>
                  <a:lnTo>
                    <a:pt x="680402" y="0"/>
                  </a:lnTo>
                  <a:lnTo>
                    <a:pt x="677837" y="12268"/>
                  </a:lnTo>
                  <a:lnTo>
                    <a:pt x="700824" y="18135"/>
                  </a:lnTo>
                  <a:lnTo>
                    <a:pt x="713308" y="30010"/>
                  </a:lnTo>
                  <a:lnTo>
                    <a:pt x="718464" y="54902"/>
                  </a:lnTo>
                  <a:lnTo>
                    <a:pt x="719467" y="99796"/>
                  </a:lnTo>
                  <a:lnTo>
                    <a:pt x="718947" y="151015"/>
                  </a:lnTo>
                  <a:lnTo>
                    <a:pt x="711530" y="152031"/>
                  </a:lnTo>
                  <a:lnTo>
                    <a:pt x="704507" y="152704"/>
                  </a:lnTo>
                  <a:lnTo>
                    <a:pt x="696099" y="153073"/>
                  </a:lnTo>
                  <a:lnTo>
                    <a:pt x="684568" y="153187"/>
                  </a:lnTo>
                  <a:lnTo>
                    <a:pt x="649592" y="153009"/>
                  </a:lnTo>
                  <a:lnTo>
                    <a:pt x="526770" y="151587"/>
                  </a:lnTo>
                  <a:lnTo>
                    <a:pt x="526719" y="119761"/>
                  </a:lnTo>
                  <a:lnTo>
                    <a:pt x="527431" y="94399"/>
                  </a:lnTo>
                  <a:lnTo>
                    <a:pt x="531977" y="46405"/>
                  </a:lnTo>
                  <a:lnTo>
                    <a:pt x="572096" y="14935"/>
                  </a:lnTo>
                  <a:lnTo>
                    <a:pt x="572096" y="2133"/>
                  </a:lnTo>
                  <a:lnTo>
                    <a:pt x="548665" y="2133"/>
                  </a:lnTo>
                  <a:lnTo>
                    <a:pt x="487553" y="203"/>
                  </a:lnTo>
                  <a:lnTo>
                    <a:pt x="445020" y="0"/>
                  </a:lnTo>
                  <a:lnTo>
                    <a:pt x="439293" y="1066"/>
                  </a:lnTo>
                  <a:lnTo>
                    <a:pt x="438251" y="14935"/>
                  </a:lnTo>
                  <a:lnTo>
                    <a:pt x="457352" y="17297"/>
                  </a:lnTo>
                  <a:lnTo>
                    <a:pt x="468401" y="29083"/>
                  </a:lnTo>
                  <a:lnTo>
                    <a:pt x="473494" y="57264"/>
                  </a:lnTo>
                  <a:lnTo>
                    <a:pt x="474726" y="108864"/>
                  </a:lnTo>
                  <a:lnTo>
                    <a:pt x="474294" y="153543"/>
                  </a:lnTo>
                  <a:lnTo>
                    <a:pt x="472884" y="207619"/>
                  </a:lnTo>
                  <a:lnTo>
                    <a:pt x="470293" y="260502"/>
                  </a:lnTo>
                  <a:lnTo>
                    <a:pt x="466356" y="301574"/>
                  </a:lnTo>
                  <a:lnTo>
                    <a:pt x="429399" y="325043"/>
                  </a:lnTo>
                  <a:lnTo>
                    <a:pt x="434086" y="337312"/>
                  </a:lnTo>
                  <a:lnTo>
                    <a:pt x="445630" y="336232"/>
                  </a:lnTo>
                  <a:lnTo>
                    <a:pt x="457327" y="335394"/>
                  </a:lnTo>
                  <a:lnTo>
                    <a:pt x="468731" y="334873"/>
                  </a:lnTo>
                  <a:lnTo>
                    <a:pt x="479399" y="334683"/>
                  </a:lnTo>
                  <a:lnTo>
                    <a:pt x="564807" y="337312"/>
                  </a:lnTo>
                  <a:lnTo>
                    <a:pt x="564807" y="325043"/>
                  </a:lnTo>
                  <a:lnTo>
                    <a:pt x="528853" y="305841"/>
                  </a:lnTo>
                  <a:lnTo>
                    <a:pt x="525729" y="239115"/>
                  </a:lnTo>
                  <a:lnTo>
                    <a:pt x="526770" y="175590"/>
                  </a:lnTo>
                  <a:lnTo>
                    <a:pt x="610565" y="176136"/>
                  </a:lnTo>
                  <a:lnTo>
                    <a:pt x="673023" y="176961"/>
                  </a:lnTo>
                  <a:lnTo>
                    <a:pt x="718947" y="178257"/>
                  </a:lnTo>
                  <a:lnTo>
                    <a:pt x="718858" y="215214"/>
                  </a:lnTo>
                  <a:lnTo>
                    <a:pt x="716318" y="282524"/>
                  </a:lnTo>
                  <a:lnTo>
                    <a:pt x="703008" y="318909"/>
                  </a:lnTo>
                  <a:lnTo>
                    <a:pt x="680402" y="325043"/>
                  </a:lnTo>
                  <a:lnTo>
                    <a:pt x="680402" y="337312"/>
                  </a:lnTo>
                  <a:lnTo>
                    <a:pt x="711466" y="335394"/>
                  </a:lnTo>
                  <a:lnTo>
                    <a:pt x="726338" y="334873"/>
                  </a:lnTo>
                  <a:lnTo>
                    <a:pt x="741375" y="334683"/>
                  </a:lnTo>
                  <a:lnTo>
                    <a:pt x="763181" y="334873"/>
                  </a:lnTo>
                  <a:lnTo>
                    <a:pt x="781189" y="335394"/>
                  </a:lnTo>
                  <a:lnTo>
                    <a:pt x="795680" y="336232"/>
                  </a:lnTo>
                  <a:lnTo>
                    <a:pt x="806958" y="337312"/>
                  </a:lnTo>
                  <a:lnTo>
                    <a:pt x="808037" y="325043"/>
                  </a:lnTo>
                  <a:lnTo>
                    <a:pt x="788784" y="320725"/>
                  </a:lnTo>
                  <a:lnTo>
                    <a:pt x="777938" y="309245"/>
                  </a:lnTo>
                  <a:lnTo>
                    <a:pt x="773150" y="285661"/>
                  </a:lnTo>
                  <a:lnTo>
                    <a:pt x="772083" y="244983"/>
                  </a:lnTo>
                  <a:lnTo>
                    <a:pt x="772274" y="200139"/>
                  </a:lnTo>
                  <a:lnTo>
                    <a:pt x="773188" y="133172"/>
                  </a:lnTo>
                  <a:lnTo>
                    <a:pt x="775373" y="68605"/>
                  </a:lnTo>
                  <a:lnTo>
                    <a:pt x="784059" y="21945"/>
                  </a:lnTo>
                  <a:lnTo>
                    <a:pt x="808037" y="12268"/>
                  </a:lnTo>
                  <a:lnTo>
                    <a:pt x="8080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4484" y="373882"/>
              <a:ext cx="212963" cy="2039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48899" y="236702"/>
              <a:ext cx="942975" cy="347980"/>
            </a:xfrm>
            <a:custGeom>
              <a:avLst/>
              <a:gdLst/>
              <a:ahLst/>
              <a:cxnLst/>
              <a:rect l="l" t="t" r="r" b="b"/>
              <a:pathLst>
                <a:path w="942975" h="347980">
                  <a:moveTo>
                    <a:pt x="321868" y="143598"/>
                  </a:moveTo>
                  <a:lnTo>
                    <a:pt x="249999" y="143598"/>
                  </a:lnTo>
                  <a:lnTo>
                    <a:pt x="248437" y="155333"/>
                  </a:lnTo>
                  <a:lnTo>
                    <a:pt x="256743" y="155879"/>
                  </a:lnTo>
                  <a:lnTo>
                    <a:pt x="263334" y="158089"/>
                  </a:lnTo>
                  <a:lnTo>
                    <a:pt x="267677" y="162775"/>
                  </a:lnTo>
                  <a:lnTo>
                    <a:pt x="269252" y="170802"/>
                  </a:lnTo>
                  <a:lnTo>
                    <a:pt x="264020" y="191439"/>
                  </a:lnTo>
                  <a:lnTo>
                    <a:pt x="251561" y="219773"/>
                  </a:lnTo>
                  <a:lnTo>
                    <a:pt x="236753" y="248729"/>
                  </a:lnTo>
                  <a:lnTo>
                    <a:pt x="224485" y="271183"/>
                  </a:lnTo>
                  <a:lnTo>
                    <a:pt x="201028" y="198589"/>
                  </a:lnTo>
                  <a:lnTo>
                    <a:pt x="196888" y="184759"/>
                  </a:lnTo>
                  <a:lnTo>
                    <a:pt x="195059" y="177177"/>
                  </a:lnTo>
                  <a:lnTo>
                    <a:pt x="194297" y="171335"/>
                  </a:lnTo>
                  <a:lnTo>
                    <a:pt x="195681" y="164503"/>
                  </a:lnTo>
                  <a:lnTo>
                    <a:pt x="199936" y="160210"/>
                  </a:lnTo>
                  <a:lnTo>
                    <a:pt x="207225" y="157607"/>
                  </a:lnTo>
                  <a:lnTo>
                    <a:pt x="217690" y="155867"/>
                  </a:lnTo>
                  <a:lnTo>
                    <a:pt x="217690" y="143065"/>
                  </a:lnTo>
                  <a:lnTo>
                    <a:pt x="158699" y="145110"/>
                  </a:lnTo>
                  <a:lnTo>
                    <a:pt x="118237" y="145199"/>
                  </a:lnTo>
                  <a:lnTo>
                    <a:pt x="117716" y="158534"/>
                  </a:lnTo>
                  <a:lnTo>
                    <a:pt x="129895" y="162661"/>
                  </a:lnTo>
                  <a:lnTo>
                    <a:pt x="137553" y="168744"/>
                  </a:lnTo>
                  <a:lnTo>
                    <a:pt x="142963" y="178130"/>
                  </a:lnTo>
                  <a:lnTo>
                    <a:pt x="148424" y="192189"/>
                  </a:lnTo>
                  <a:lnTo>
                    <a:pt x="143675" y="204000"/>
                  </a:lnTo>
                  <a:lnTo>
                    <a:pt x="136461" y="219532"/>
                  </a:lnTo>
                  <a:lnTo>
                    <a:pt x="128079" y="236461"/>
                  </a:lnTo>
                  <a:lnTo>
                    <a:pt x="111988" y="267411"/>
                  </a:lnTo>
                  <a:lnTo>
                    <a:pt x="106451" y="252615"/>
                  </a:lnTo>
                  <a:lnTo>
                    <a:pt x="95783" y="222605"/>
                  </a:lnTo>
                  <a:lnTo>
                    <a:pt x="85420" y="190576"/>
                  </a:lnTo>
                  <a:lnTo>
                    <a:pt x="80759" y="169735"/>
                  </a:lnTo>
                  <a:lnTo>
                    <a:pt x="80759" y="160705"/>
                  </a:lnTo>
                  <a:lnTo>
                    <a:pt x="95846" y="158000"/>
                  </a:lnTo>
                  <a:lnTo>
                    <a:pt x="97929" y="143065"/>
                  </a:lnTo>
                  <a:lnTo>
                    <a:pt x="75984" y="144729"/>
                  </a:lnTo>
                  <a:lnTo>
                    <a:pt x="63017" y="145199"/>
                  </a:lnTo>
                  <a:lnTo>
                    <a:pt x="21336" y="144132"/>
                  </a:lnTo>
                  <a:lnTo>
                    <a:pt x="0" y="145199"/>
                  </a:lnTo>
                  <a:lnTo>
                    <a:pt x="0" y="156400"/>
                  </a:lnTo>
                  <a:lnTo>
                    <a:pt x="4381" y="157683"/>
                  </a:lnTo>
                  <a:lnTo>
                    <a:pt x="10083" y="160096"/>
                  </a:lnTo>
                  <a:lnTo>
                    <a:pt x="37020" y="198361"/>
                  </a:lnTo>
                  <a:lnTo>
                    <a:pt x="55397" y="249008"/>
                  </a:lnTo>
                  <a:lnTo>
                    <a:pt x="72504" y="303657"/>
                  </a:lnTo>
                  <a:lnTo>
                    <a:pt x="82804" y="344309"/>
                  </a:lnTo>
                  <a:lnTo>
                    <a:pt x="94805" y="344309"/>
                  </a:lnTo>
                  <a:lnTo>
                    <a:pt x="157822" y="215658"/>
                  </a:lnTo>
                  <a:lnTo>
                    <a:pt x="181775" y="288251"/>
                  </a:lnTo>
                  <a:lnTo>
                    <a:pt x="184162" y="296862"/>
                  </a:lnTo>
                  <a:lnTo>
                    <a:pt x="195389" y="332092"/>
                  </a:lnTo>
                  <a:lnTo>
                    <a:pt x="198945" y="344309"/>
                  </a:lnTo>
                  <a:lnTo>
                    <a:pt x="210959" y="344309"/>
                  </a:lnTo>
                  <a:lnTo>
                    <a:pt x="214083" y="334137"/>
                  </a:lnTo>
                  <a:lnTo>
                    <a:pt x="217208" y="326123"/>
                  </a:lnTo>
                  <a:lnTo>
                    <a:pt x="288239" y="189712"/>
                  </a:lnTo>
                  <a:lnTo>
                    <a:pt x="321868" y="154266"/>
                  </a:lnTo>
                  <a:lnTo>
                    <a:pt x="321868" y="143598"/>
                  </a:lnTo>
                  <a:close/>
                </a:path>
                <a:path w="942975" h="347980">
                  <a:moveTo>
                    <a:pt x="942924" y="0"/>
                  </a:moveTo>
                  <a:lnTo>
                    <a:pt x="914209" y="1739"/>
                  </a:lnTo>
                  <a:lnTo>
                    <a:pt x="897724" y="2400"/>
                  </a:lnTo>
                  <a:lnTo>
                    <a:pt x="880414" y="2667"/>
                  </a:lnTo>
                  <a:lnTo>
                    <a:pt x="813231" y="2171"/>
                  </a:lnTo>
                  <a:lnTo>
                    <a:pt x="816356" y="16002"/>
                  </a:lnTo>
                  <a:lnTo>
                    <a:pt x="829970" y="16471"/>
                  </a:lnTo>
                  <a:lnTo>
                    <a:pt x="845197" y="19748"/>
                  </a:lnTo>
                  <a:lnTo>
                    <a:pt x="857605" y="28625"/>
                  </a:lnTo>
                  <a:lnTo>
                    <a:pt x="862723" y="45923"/>
                  </a:lnTo>
                  <a:lnTo>
                    <a:pt x="855751" y="80251"/>
                  </a:lnTo>
                  <a:lnTo>
                    <a:pt x="838568" y="135648"/>
                  </a:lnTo>
                  <a:lnTo>
                    <a:pt x="816800" y="198361"/>
                  </a:lnTo>
                  <a:lnTo>
                    <a:pt x="796061" y="254635"/>
                  </a:lnTo>
                  <a:lnTo>
                    <a:pt x="784123" y="223469"/>
                  </a:lnTo>
                  <a:lnTo>
                    <a:pt x="765619" y="172758"/>
                  </a:lnTo>
                  <a:lnTo>
                    <a:pt x="745845" y="115735"/>
                  </a:lnTo>
                  <a:lnTo>
                    <a:pt x="730097" y="65659"/>
                  </a:lnTo>
                  <a:lnTo>
                    <a:pt x="723671" y="35788"/>
                  </a:lnTo>
                  <a:lnTo>
                    <a:pt x="725347" y="28333"/>
                  </a:lnTo>
                  <a:lnTo>
                    <a:pt x="731266" y="23025"/>
                  </a:lnTo>
                  <a:lnTo>
                    <a:pt x="742759" y="19024"/>
                  </a:lnTo>
                  <a:lnTo>
                    <a:pt x="761149" y="15468"/>
                  </a:lnTo>
                  <a:lnTo>
                    <a:pt x="760107" y="2171"/>
                  </a:lnTo>
                  <a:lnTo>
                    <a:pt x="744537" y="2540"/>
                  </a:lnTo>
                  <a:lnTo>
                    <a:pt x="693470" y="3111"/>
                  </a:lnTo>
                  <a:lnTo>
                    <a:pt x="621576" y="3200"/>
                  </a:lnTo>
                  <a:lnTo>
                    <a:pt x="622617" y="17602"/>
                  </a:lnTo>
                  <a:lnTo>
                    <a:pt x="640461" y="21069"/>
                  </a:lnTo>
                  <a:lnTo>
                    <a:pt x="653554" y="32042"/>
                  </a:lnTo>
                  <a:lnTo>
                    <a:pt x="666940" y="57416"/>
                  </a:lnTo>
                  <a:lnTo>
                    <a:pt x="685634" y="104114"/>
                  </a:lnTo>
                  <a:lnTo>
                    <a:pt x="652373" y="181571"/>
                  </a:lnTo>
                  <a:lnTo>
                    <a:pt x="622617" y="253034"/>
                  </a:lnTo>
                  <a:lnTo>
                    <a:pt x="600900" y="193827"/>
                  </a:lnTo>
                  <a:lnTo>
                    <a:pt x="576986" y="126123"/>
                  </a:lnTo>
                  <a:lnTo>
                    <a:pt x="557657" y="68224"/>
                  </a:lnTo>
                  <a:lnTo>
                    <a:pt x="549706" y="38455"/>
                  </a:lnTo>
                  <a:lnTo>
                    <a:pt x="550329" y="31724"/>
                  </a:lnTo>
                  <a:lnTo>
                    <a:pt x="554659" y="26352"/>
                  </a:lnTo>
                  <a:lnTo>
                    <a:pt x="566394" y="21691"/>
                  </a:lnTo>
                  <a:lnTo>
                    <a:pt x="589267" y="17068"/>
                  </a:lnTo>
                  <a:lnTo>
                    <a:pt x="587705" y="2667"/>
                  </a:lnTo>
                  <a:lnTo>
                    <a:pt x="553351" y="2667"/>
                  </a:lnTo>
                  <a:lnTo>
                    <a:pt x="542175" y="2984"/>
                  </a:lnTo>
                  <a:lnTo>
                    <a:pt x="500570" y="3136"/>
                  </a:lnTo>
                  <a:lnTo>
                    <a:pt x="440321" y="1600"/>
                  </a:lnTo>
                  <a:lnTo>
                    <a:pt x="440321" y="14973"/>
                  </a:lnTo>
                  <a:lnTo>
                    <a:pt x="451891" y="15671"/>
                  </a:lnTo>
                  <a:lnTo>
                    <a:pt x="460921" y="17411"/>
                  </a:lnTo>
                  <a:lnTo>
                    <a:pt x="492315" y="50939"/>
                  </a:lnTo>
                  <a:lnTo>
                    <a:pt x="511670" y="96583"/>
                  </a:lnTo>
                  <a:lnTo>
                    <a:pt x="532930" y="155079"/>
                  </a:lnTo>
                  <a:lnTo>
                    <a:pt x="554101" y="217919"/>
                  </a:lnTo>
                  <a:lnTo>
                    <a:pt x="588416" y="322643"/>
                  </a:lnTo>
                  <a:lnTo>
                    <a:pt x="597636" y="347497"/>
                  </a:lnTo>
                  <a:lnTo>
                    <a:pt x="609600" y="347497"/>
                  </a:lnTo>
                  <a:lnTo>
                    <a:pt x="617740" y="320255"/>
                  </a:lnTo>
                  <a:lnTo>
                    <a:pt x="627697" y="290931"/>
                  </a:lnTo>
                  <a:lnTo>
                    <a:pt x="642188" y="253619"/>
                  </a:lnTo>
                  <a:lnTo>
                    <a:pt x="663905" y="202387"/>
                  </a:lnTo>
                  <a:lnTo>
                    <a:pt x="695566" y="131318"/>
                  </a:lnTo>
                  <a:lnTo>
                    <a:pt x="713079" y="179362"/>
                  </a:lnTo>
                  <a:lnTo>
                    <a:pt x="730313" y="227393"/>
                  </a:lnTo>
                  <a:lnTo>
                    <a:pt x="746950" y="275424"/>
                  </a:lnTo>
                  <a:lnTo>
                    <a:pt x="762711" y="323456"/>
                  </a:lnTo>
                  <a:lnTo>
                    <a:pt x="771042" y="347497"/>
                  </a:lnTo>
                  <a:lnTo>
                    <a:pt x="782002" y="347497"/>
                  </a:lnTo>
                  <a:lnTo>
                    <a:pt x="796124" y="311365"/>
                  </a:lnTo>
                  <a:lnTo>
                    <a:pt x="816152" y="256159"/>
                  </a:lnTo>
                  <a:lnTo>
                    <a:pt x="839089" y="191960"/>
                  </a:lnTo>
                  <a:lnTo>
                    <a:pt x="861885" y="128879"/>
                  </a:lnTo>
                  <a:lnTo>
                    <a:pt x="881532" y="77012"/>
                  </a:lnTo>
                  <a:lnTo>
                    <a:pt x="902970" y="34099"/>
                  </a:lnTo>
                  <a:lnTo>
                    <a:pt x="941362" y="14414"/>
                  </a:lnTo>
                  <a:lnTo>
                    <a:pt x="942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01438" y="372838"/>
              <a:ext cx="175524" cy="2033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10597" y="233511"/>
              <a:ext cx="333375" cy="342265"/>
            </a:xfrm>
            <a:custGeom>
              <a:avLst/>
              <a:gdLst/>
              <a:ahLst/>
              <a:cxnLst/>
              <a:rect l="l" t="t" r="r" b="b"/>
              <a:pathLst>
                <a:path w="333375" h="342265">
                  <a:moveTo>
                    <a:pt x="195860" y="0"/>
                  </a:moveTo>
                  <a:lnTo>
                    <a:pt x="150059" y="4466"/>
                  </a:lnTo>
                  <a:lnTo>
                    <a:pt x="105027" y="18111"/>
                  </a:lnTo>
                  <a:lnTo>
                    <a:pt x="64134" y="41307"/>
                  </a:lnTo>
                  <a:lnTo>
                    <a:pt x="30751" y="74422"/>
                  </a:lnTo>
                  <a:lnTo>
                    <a:pt x="8249" y="117829"/>
                  </a:lnTo>
                  <a:lnTo>
                    <a:pt x="0" y="171897"/>
                  </a:lnTo>
                  <a:lnTo>
                    <a:pt x="3873" y="208401"/>
                  </a:lnTo>
                  <a:lnTo>
                    <a:pt x="16572" y="246615"/>
                  </a:lnTo>
                  <a:lnTo>
                    <a:pt x="39716" y="282815"/>
                  </a:lnTo>
                  <a:lnTo>
                    <a:pt x="74926" y="313280"/>
                  </a:lnTo>
                  <a:lnTo>
                    <a:pt x="123819" y="334289"/>
                  </a:lnTo>
                  <a:lnTo>
                    <a:pt x="188015" y="342118"/>
                  </a:lnTo>
                  <a:lnTo>
                    <a:pt x="219314" y="340365"/>
                  </a:lnTo>
                  <a:lnTo>
                    <a:pt x="258270" y="336069"/>
                  </a:lnTo>
                  <a:lnTo>
                    <a:pt x="296341" y="330672"/>
                  </a:lnTo>
                  <a:lnTo>
                    <a:pt x="324984" y="325619"/>
                  </a:lnTo>
                  <a:lnTo>
                    <a:pt x="324984" y="318112"/>
                  </a:lnTo>
                  <a:lnTo>
                    <a:pt x="319835" y="313759"/>
                  </a:lnTo>
                  <a:lnTo>
                    <a:pt x="316084" y="305184"/>
                  </a:lnTo>
                  <a:lnTo>
                    <a:pt x="313790" y="287192"/>
                  </a:lnTo>
                  <a:lnTo>
                    <a:pt x="313013" y="254588"/>
                  </a:lnTo>
                  <a:lnTo>
                    <a:pt x="313541" y="219463"/>
                  </a:lnTo>
                  <a:lnTo>
                    <a:pt x="316070" y="199686"/>
                  </a:lnTo>
                  <a:lnTo>
                    <a:pt x="322015" y="190412"/>
                  </a:lnTo>
                  <a:lnTo>
                    <a:pt x="332792" y="186796"/>
                  </a:lnTo>
                  <a:lnTo>
                    <a:pt x="332792" y="171897"/>
                  </a:lnTo>
                  <a:lnTo>
                    <a:pt x="296876" y="173498"/>
                  </a:lnTo>
                  <a:lnTo>
                    <a:pt x="204151" y="175098"/>
                  </a:lnTo>
                  <a:lnTo>
                    <a:pt x="202590" y="190569"/>
                  </a:lnTo>
                  <a:lnTo>
                    <a:pt x="252168" y="199572"/>
                  </a:lnTo>
                  <a:lnTo>
                    <a:pt x="259920" y="262590"/>
                  </a:lnTo>
                  <a:lnTo>
                    <a:pt x="245758" y="310183"/>
                  </a:lnTo>
                  <a:lnTo>
                    <a:pt x="193741" y="323446"/>
                  </a:lnTo>
                  <a:lnTo>
                    <a:pt x="153928" y="316728"/>
                  </a:lnTo>
                  <a:lnTo>
                    <a:pt x="117253" y="297102"/>
                  </a:lnTo>
                  <a:lnTo>
                    <a:pt x="86996" y="265360"/>
                  </a:lnTo>
                  <a:lnTo>
                    <a:pt x="66436" y="222294"/>
                  </a:lnTo>
                  <a:lnTo>
                    <a:pt x="58854" y="168696"/>
                  </a:lnTo>
                  <a:lnTo>
                    <a:pt x="65633" y="115221"/>
                  </a:lnTo>
                  <a:lnTo>
                    <a:pt x="84317" y="73406"/>
                  </a:lnTo>
                  <a:lnTo>
                    <a:pt x="112427" y="43379"/>
                  </a:lnTo>
                  <a:lnTo>
                    <a:pt x="147485" y="25269"/>
                  </a:lnTo>
                  <a:lnTo>
                    <a:pt x="187011" y="19204"/>
                  </a:lnTo>
                  <a:lnTo>
                    <a:pt x="234864" y="27296"/>
                  </a:lnTo>
                  <a:lnTo>
                    <a:pt x="266083" y="46298"/>
                  </a:lnTo>
                  <a:lnTo>
                    <a:pt x="284322" y="68301"/>
                  </a:lnTo>
                  <a:lnTo>
                    <a:pt x="293234" y="85396"/>
                  </a:lnTo>
                  <a:lnTo>
                    <a:pt x="303644" y="85396"/>
                  </a:lnTo>
                  <a:lnTo>
                    <a:pt x="301610" y="72441"/>
                  </a:lnTo>
                  <a:lnTo>
                    <a:pt x="299479" y="55777"/>
                  </a:lnTo>
                  <a:lnTo>
                    <a:pt x="297348" y="32698"/>
                  </a:lnTo>
                  <a:lnTo>
                    <a:pt x="295315" y="495"/>
                  </a:lnTo>
                  <a:lnTo>
                    <a:pt x="286429" y="495"/>
                  </a:lnTo>
                  <a:lnTo>
                    <a:pt x="274458" y="12802"/>
                  </a:lnTo>
                  <a:lnTo>
                    <a:pt x="266129" y="11202"/>
                  </a:lnTo>
                  <a:lnTo>
                    <a:pt x="250392" y="6976"/>
                  </a:lnTo>
                  <a:lnTo>
                    <a:pt x="234313" y="3400"/>
                  </a:lnTo>
                  <a:lnTo>
                    <a:pt x="216575" y="925"/>
                  </a:lnTo>
                  <a:lnTo>
                    <a:pt x="1958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56253" y="372838"/>
              <a:ext cx="175524" cy="2033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32131" y="236714"/>
              <a:ext cx="672465" cy="340360"/>
            </a:xfrm>
            <a:custGeom>
              <a:avLst/>
              <a:gdLst/>
              <a:ahLst/>
              <a:cxnLst/>
              <a:rect l="l" t="t" r="r" b="b"/>
              <a:pathLst>
                <a:path w="672465" h="340359">
                  <a:moveTo>
                    <a:pt x="157797" y="309613"/>
                  </a:moveTo>
                  <a:lnTo>
                    <a:pt x="153670" y="300545"/>
                  </a:lnTo>
                  <a:lnTo>
                    <a:pt x="141986" y="305244"/>
                  </a:lnTo>
                  <a:lnTo>
                    <a:pt x="130276" y="309346"/>
                  </a:lnTo>
                  <a:lnTo>
                    <a:pt x="118275" y="312242"/>
                  </a:lnTo>
                  <a:lnTo>
                    <a:pt x="105740" y="313347"/>
                  </a:lnTo>
                  <a:lnTo>
                    <a:pt x="87058" y="307848"/>
                  </a:lnTo>
                  <a:lnTo>
                    <a:pt x="77470" y="294182"/>
                  </a:lnTo>
                  <a:lnTo>
                    <a:pt x="73939" y="276631"/>
                  </a:lnTo>
                  <a:lnTo>
                    <a:pt x="73431" y="259422"/>
                  </a:lnTo>
                  <a:lnTo>
                    <a:pt x="73621" y="235902"/>
                  </a:lnTo>
                  <a:lnTo>
                    <a:pt x="74968" y="180073"/>
                  </a:lnTo>
                  <a:lnTo>
                    <a:pt x="78638" y="162788"/>
                  </a:lnTo>
                  <a:lnTo>
                    <a:pt x="90131" y="163322"/>
                  </a:lnTo>
                  <a:lnTo>
                    <a:pt x="132791" y="164007"/>
                  </a:lnTo>
                  <a:lnTo>
                    <a:pt x="139966" y="163728"/>
                  </a:lnTo>
                  <a:lnTo>
                    <a:pt x="150507" y="162788"/>
                  </a:lnTo>
                  <a:lnTo>
                    <a:pt x="150507" y="140411"/>
                  </a:lnTo>
                  <a:lnTo>
                    <a:pt x="143738" y="141439"/>
                  </a:lnTo>
                  <a:lnTo>
                    <a:pt x="76555" y="140411"/>
                  </a:lnTo>
                  <a:lnTo>
                    <a:pt x="80200" y="84899"/>
                  </a:lnTo>
                  <a:lnTo>
                    <a:pt x="57200" y="110223"/>
                  </a:lnTo>
                  <a:lnTo>
                    <a:pt x="38735" y="128244"/>
                  </a:lnTo>
                  <a:lnTo>
                    <a:pt x="20955" y="142074"/>
                  </a:lnTo>
                  <a:lnTo>
                    <a:pt x="0" y="154825"/>
                  </a:lnTo>
                  <a:lnTo>
                    <a:pt x="0" y="166522"/>
                  </a:lnTo>
                  <a:lnTo>
                    <a:pt x="7010" y="166636"/>
                  </a:lnTo>
                  <a:lnTo>
                    <a:pt x="12700" y="167005"/>
                  </a:lnTo>
                  <a:lnTo>
                    <a:pt x="26593" y="168694"/>
                  </a:lnTo>
                  <a:lnTo>
                    <a:pt x="24472" y="273824"/>
                  </a:lnTo>
                  <a:lnTo>
                    <a:pt x="25196" y="296710"/>
                  </a:lnTo>
                  <a:lnTo>
                    <a:pt x="30264" y="317868"/>
                  </a:lnTo>
                  <a:lnTo>
                    <a:pt x="44030" y="333438"/>
                  </a:lnTo>
                  <a:lnTo>
                    <a:pt x="70827" y="339483"/>
                  </a:lnTo>
                  <a:lnTo>
                    <a:pt x="94005" y="337439"/>
                  </a:lnTo>
                  <a:lnTo>
                    <a:pt x="116446" y="331546"/>
                  </a:lnTo>
                  <a:lnTo>
                    <a:pt x="137820" y="322160"/>
                  </a:lnTo>
                  <a:lnTo>
                    <a:pt x="157797" y="309613"/>
                  </a:lnTo>
                  <a:close/>
                </a:path>
                <a:path w="672465" h="340359">
                  <a:moveTo>
                    <a:pt x="509206" y="246595"/>
                  </a:moveTo>
                  <a:lnTo>
                    <a:pt x="499592" y="204063"/>
                  </a:lnTo>
                  <a:lnTo>
                    <a:pt x="475284" y="174815"/>
                  </a:lnTo>
                  <a:lnTo>
                    <a:pt x="443077" y="155181"/>
                  </a:lnTo>
                  <a:lnTo>
                    <a:pt x="409752" y="141452"/>
                  </a:lnTo>
                  <a:lnTo>
                    <a:pt x="371983" y="125069"/>
                  </a:lnTo>
                  <a:lnTo>
                    <a:pt x="349859" y="108826"/>
                  </a:lnTo>
                  <a:lnTo>
                    <a:pt x="339445" y="91681"/>
                  </a:lnTo>
                  <a:lnTo>
                    <a:pt x="336842" y="72593"/>
                  </a:lnTo>
                  <a:lnTo>
                    <a:pt x="339369" y="53606"/>
                  </a:lnTo>
                  <a:lnTo>
                    <a:pt x="348538" y="34696"/>
                  </a:lnTo>
                  <a:lnTo>
                    <a:pt x="366687" y="20205"/>
                  </a:lnTo>
                  <a:lnTo>
                    <a:pt x="396176" y="14414"/>
                  </a:lnTo>
                  <a:lnTo>
                    <a:pt x="411264" y="15481"/>
                  </a:lnTo>
                  <a:lnTo>
                    <a:pt x="438759" y="22948"/>
                  </a:lnTo>
                  <a:lnTo>
                    <a:pt x="467245" y="43230"/>
                  </a:lnTo>
                  <a:lnTo>
                    <a:pt x="485254" y="82740"/>
                  </a:lnTo>
                  <a:lnTo>
                    <a:pt x="496189" y="82740"/>
                  </a:lnTo>
                  <a:lnTo>
                    <a:pt x="496189" y="66725"/>
                  </a:lnTo>
                  <a:lnTo>
                    <a:pt x="495147" y="35750"/>
                  </a:lnTo>
                  <a:lnTo>
                    <a:pt x="497230" y="4813"/>
                  </a:lnTo>
                  <a:lnTo>
                    <a:pt x="488378" y="2679"/>
                  </a:lnTo>
                  <a:lnTo>
                    <a:pt x="484695" y="5346"/>
                  </a:lnTo>
                  <a:lnTo>
                    <a:pt x="479018" y="6413"/>
                  </a:lnTo>
                  <a:lnTo>
                    <a:pt x="473773" y="6413"/>
                  </a:lnTo>
                  <a:lnTo>
                    <a:pt x="460654" y="5410"/>
                  </a:lnTo>
                  <a:lnTo>
                    <a:pt x="416814" y="1003"/>
                  </a:lnTo>
                  <a:lnTo>
                    <a:pt x="401942" y="0"/>
                  </a:lnTo>
                  <a:lnTo>
                    <a:pt x="357886" y="7048"/>
                  </a:lnTo>
                  <a:lnTo>
                    <a:pt x="323469" y="26695"/>
                  </a:lnTo>
                  <a:lnTo>
                    <a:pt x="301078" y="56756"/>
                  </a:lnTo>
                  <a:lnTo>
                    <a:pt x="293077" y="95008"/>
                  </a:lnTo>
                  <a:lnTo>
                    <a:pt x="299986" y="131711"/>
                  </a:lnTo>
                  <a:lnTo>
                    <a:pt x="318719" y="158051"/>
                  </a:lnTo>
                  <a:lnTo>
                    <a:pt x="346240" y="176885"/>
                  </a:lnTo>
                  <a:lnTo>
                    <a:pt x="379526" y="191071"/>
                  </a:lnTo>
                  <a:lnTo>
                    <a:pt x="412318" y="203835"/>
                  </a:lnTo>
                  <a:lnTo>
                    <a:pt x="438759" y="219049"/>
                  </a:lnTo>
                  <a:lnTo>
                    <a:pt x="456412" y="239344"/>
                  </a:lnTo>
                  <a:lnTo>
                    <a:pt x="462838" y="267398"/>
                  </a:lnTo>
                  <a:lnTo>
                    <a:pt x="456539" y="297624"/>
                  </a:lnTo>
                  <a:lnTo>
                    <a:pt x="441756" y="314134"/>
                  </a:lnTo>
                  <a:lnTo>
                    <a:pt x="424624" y="321030"/>
                  </a:lnTo>
                  <a:lnTo>
                    <a:pt x="411314" y="322427"/>
                  </a:lnTo>
                  <a:lnTo>
                    <a:pt x="394208" y="321183"/>
                  </a:lnTo>
                  <a:lnTo>
                    <a:pt x="357085" y="312267"/>
                  </a:lnTo>
                  <a:lnTo>
                    <a:pt x="316204" y="291757"/>
                  </a:lnTo>
                  <a:lnTo>
                    <a:pt x="288391" y="243928"/>
                  </a:lnTo>
                  <a:lnTo>
                    <a:pt x="275907" y="247129"/>
                  </a:lnTo>
                  <a:lnTo>
                    <a:pt x="282130" y="274612"/>
                  </a:lnTo>
                  <a:lnTo>
                    <a:pt x="286308" y="296164"/>
                  </a:lnTo>
                  <a:lnTo>
                    <a:pt x="288925" y="315214"/>
                  </a:lnTo>
                  <a:lnTo>
                    <a:pt x="290474" y="335229"/>
                  </a:lnTo>
                  <a:lnTo>
                    <a:pt x="304533" y="335229"/>
                  </a:lnTo>
                  <a:lnTo>
                    <a:pt x="304533" y="333095"/>
                  </a:lnTo>
                  <a:lnTo>
                    <a:pt x="305054" y="330428"/>
                  </a:lnTo>
                  <a:lnTo>
                    <a:pt x="311302" y="330428"/>
                  </a:lnTo>
                  <a:lnTo>
                    <a:pt x="314934" y="331495"/>
                  </a:lnTo>
                  <a:lnTo>
                    <a:pt x="315976" y="331495"/>
                  </a:lnTo>
                  <a:lnTo>
                    <a:pt x="334492" y="335076"/>
                  </a:lnTo>
                  <a:lnTo>
                    <a:pt x="352831" y="337743"/>
                  </a:lnTo>
                  <a:lnTo>
                    <a:pt x="371348" y="339420"/>
                  </a:lnTo>
                  <a:lnTo>
                    <a:pt x="390448" y="339991"/>
                  </a:lnTo>
                  <a:lnTo>
                    <a:pt x="451192" y="330352"/>
                  </a:lnTo>
                  <a:lnTo>
                    <a:pt x="487337" y="306514"/>
                  </a:lnTo>
                  <a:lnTo>
                    <a:pt x="504710" y="276059"/>
                  </a:lnTo>
                  <a:lnTo>
                    <a:pt x="509206" y="246595"/>
                  </a:lnTo>
                  <a:close/>
                </a:path>
                <a:path w="672465" h="340359">
                  <a:moveTo>
                    <a:pt x="672058" y="309613"/>
                  </a:moveTo>
                  <a:lnTo>
                    <a:pt x="667931" y="300545"/>
                  </a:lnTo>
                  <a:lnTo>
                    <a:pt x="656259" y="305244"/>
                  </a:lnTo>
                  <a:lnTo>
                    <a:pt x="644537" y="309346"/>
                  </a:lnTo>
                  <a:lnTo>
                    <a:pt x="632536" y="312242"/>
                  </a:lnTo>
                  <a:lnTo>
                    <a:pt x="620014" y="313347"/>
                  </a:lnTo>
                  <a:lnTo>
                    <a:pt x="601332" y="307848"/>
                  </a:lnTo>
                  <a:lnTo>
                    <a:pt x="591743" y="294182"/>
                  </a:lnTo>
                  <a:lnTo>
                    <a:pt x="588200" y="276631"/>
                  </a:lnTo>
                  <a:lnTo>
                    <a:pt x="587705" y="259422"/>
                  </a:lnTo>
                  <a:lnTo>
                    <a:pt x="587883" y="235902"/>
                  </a:lnTo>
                  <a:lnTo>
                    <a:pt x="589241" y="180073"/>
                  </a:lnTo>
                  <a:lnTo>
                    <a:pt x="592899" y="162788"/>
                  </a:lnTo>
                  <a:lnTo>
                    <a:pt x="604393" y="163322"/>
                  </a:lnTo>
                  <a:lnTo>
                    <a:pt x="647052" y="164007"/>
                  </a:lnTo>
                  <a:lnTo>
                    <a:pt x="654227" y="163728"/>
                  </a:lnTo>
                  <a:lnTo>
                    <a:pt x="664768" y="162788"/>
                  </a:lnTo>
                  <a:lnTo>
                    <a:pt x="664768" y="140411"/>
                  </a:lnTo>
                  <a:lnTo>
                    <a:pt x="657999" y="141439"/>
                  </a:lnTo>
                  <a:lnTo>
                    <a:pt x="590816" y="140411"/>
                  </a:lnTo>
                  <a:lnTo>
                    <a:pt x="594461" y="84899"/>
                  </a:lnTo>
                  <a:lnTo>
                    <a:pt x="571461" y="110223"/>
                  </a:lnTo>
                  <a:lnTo>
                    <a:pt x="552996" y="128244"/>
                  </a:lnTo>
                  <a:lnTo>
                    <a:pt x="535216" y="142074"/>
                  </a:lnTo>
                  <a:lnTo>
                    <a:pt x="514273" y="154825"/>
                  </a:lnTo>
                  <a:lnTo>
                    <a:pt x="514273" y="166522"/>
                  </a:lnTo>
                  <a:lnTo>
                    <a:pt x="521271" y="166636"/>
                  </a:lnTo>
                  <a:lnTo>
                    <a:pt x="526961" y="167005"/>
                  </a:lnTo>
                  <a:lnTo>
                    <a:pt x="540854" y="168694"/>
                  </a:lnTo>
                  <a:lnTo>
                    <a:pt x="538734" y="273824"/>
                  </a:lnTo>
                  <a:lnTo>
                    <a:pt x="539457" y="296710"/>
                  </a:lnTo>
                  <a:lnTo>
                    <a:pt x="544525" y="317868"/>
                  </a:lnTo>
                  <a:lnTo>
                    <a:pt x="558292" y="333438"/>
                  </a:lnTo>
                  <a:lnTo>
                    <a:pt x="585101" y="339483"/>
                  </a:lnTo>
                  <a:lnTo>
                    <a:pt x="608266" y="337439"/>
                  </a:lnTo>
                  <a:lnTo>
                    <a:pt x="630707" y="331546"/>
                  </a:lnTo>
                  <a:lnTo>
                    <a:pt x="652081" y="322160"/>
                  </a:lnTo>
                  <a:lnTo>
                    <a:pt x="672058" y="3096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96306" y="369630"/>
              <a:ext cx="416005" cy="211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12190" y="216420"/>
              <a:ext cx="1223645" cy="356870"/>
            </a:xfrm>
            <a:custGeom>
              <a:avLst/>
              <a:gdLst/>
              <a:ahLst/>
              <a:cxnLst/>
              <a:rect l="l" t="t" r="r" b="b"/>
              <a:pathLst>
                <a:path w="1223645" h="356870">
                  <a:moveTo>
                    <a:pt x="242709" y="344297"/>
                  </a:moveTo>
                  <a:lnTo>
                    <a:pt x="203695" y="322211"/>
                  </a:lnTo>
                  <a:lnTo>
                    <a:pt x="159689" y="270929"/>
                  </a:lnTo>
                  <a:lnTo>
                    <a:pt x="121869" y="224180"/>
                  </a:lnTo>
                  <a:lnTo>
                    <a:pt x="145072" y="205638"/>
                  </a:lnTo>
                  <a:lnTo>
                    <a:pt x="168363" y="190639"/>
                  </a:lnTo>
                  <a:lnTo>
                    <a:pt x="193802" y="180149"/>
                  </a:lnTo>
                  <a:lnTo>
                    <a:pt x="223443" y="175094"/>
                  </a:lnTo>
                  <a:lnTo>
                    <a:pt x="223443" y="161226"/>
                  </a:lnTo>
                  <a:lnTo>
                    <a:pt x="186448" y="162293"/>
                  </a:lnTo>
                  <a:lnTo>
                    <a:pt x="118224" y="161226"/>
                  </a:lnTo>
                  <a:lnTo>
                    <a:pt x="117703" y="172427"/>
                  </a:lnTo>
                  <a:lnTo>
                    <a:pt x="133883" y="174028"/>
                  </a:lnTo>
                  <a:lnTo>
                    <a:pt x="133883" y="183108"/>
                  </a:lnTo>
                  <a:lnTo>
                    <a:pt x="127673" y="195491"/>
                  </a:lnTo>
                  <a:lnTo>
                    <a:pt x="112712" y="211378"/>
                  </a:lnTo>
                  <a:lnTo>
                    <a:pt x="94526" y="226466"/>
                  </a:lnTo>
                  <a:lnTo>
                    <a:pt x="78625" y="236448"/>
                  </a:lnTo>
                  <a:lnTo>
                    <a:pt x="78828" y="197929"/>
                  </a:lnTo>
                  <a:lnTo>
                    <a:pt x="79743" y="144881"/>
                  </a:lnTo>
                  <a:lnTo>
                    <a:pt x="81800" y="87503"/>
                  </a:lnTo>
                  <a:lnTo>
                    <a:pt x="85458" y="35991"/>
                  </a:lnTo>
                  <a:lnTo>
                    <a:pt x="91160" y="533"/>
                  </a:lnTo>
                  <a:lnTo>
                    <a:pt x="80187" y="0"/>
                  </a:lnTo>
                  <a:lnTo>
                    <a:pt x="67119" y="8102"/>
                  </a:lnTo>
                  <a:lnTo>
                    <a:pt x="46621" y="16687"/>
                  </a:lnTo>
                  <a:lnTo>
                    <a:pt x="2120" y="32588"/>
                  </a:lnTo>
                  <a:lnTo>
                    <a:pt x="2120" y="45923"/>
                  </a:lnTo>
                  <a:lnTo>
                    <a:pt x="7289" y="44856"/>
                  </a:lnTo>
                  <a:lnTo>
                    <a:pt x="15087" y="41656"/>
                  </a:lnTo>
                  <a:lnTo>
                    <a:pt x="22415" y="41656"/>
                  </a:lnTo>
                  <a:lnTo>
                    <a:pt x="34099" y="91414"/>
                  </a:lnTo>
                  <a:lnTo>
                    <a:pt x="34874" y="152654"/>
                  </a:lnTo>
                  <a:lnTo>
                    <a:pt x="34620" y="188277"/>
                  </a:lnTo>
                  <a:lnTo>
                    <a:pt x="33655" y="243801"/>
                  </a:lnTo>
                  <a:lnTo>
                    <a:pt x="31610" y="297535"/>
                  </a:lnTo>
                  <a:lnTo>
                    <a:pt x="22288" y="335419"/>
                  </a:lnTo>
                  <a:lnTo>
                    <a:pt x="0" y="343230"/>
                  </a:lnTo>
                  <a:lnTo>
                    <a:pt x="0" y="356031"/>
                  </a:lnTo>
                  <a:lnTo>
                    <a:pt x="33959" y="354368"/>
                  </a:lnTo>
                  <a:lnTo>
                    <a:pt x="46685" y="354037"/>
                  </a:lnTo>
                  <a:lnTo>
                    <a:pt x="87757" y="354037"/>
                  </a:lnTo>
                  <a:lnTo>
                    <a:pt x="108343" y="355003"/>
                  </a:lnTo>
                  <a:lnTo>
                    <a:pt x="108343" y="342696"/>
                  </a:lnTo>
                  <a:lnTo>
                    <a:pt x="78346" y="300990"/>
                  </a:lnTo>
                  <a:lnTo>
                    <a:pt x="78143" y="256717"/>
                  </a:lnTo>
                  <a:lnTo>
                    <a:pt x="79184" y="251421"/>
                  </a:lnTo>
                  <a:lnTo>
                    <a:pt x="84874" y="251421"/>
                  </a:lnTo>
                  <a:lnTo>
                    <a:pt x="97866" y="263042"/>
                  </a:lnTo>
                  <a:lnTo>
                    <a:pt x="121818" y="289521"/>
                  </a:lnTo>
                  <a:lnTo>
                    <a:pt x="144894" y="318300"/>
                  </a:lnTo>
                  <a:lnTo>
                    <a:pt x="155219" y="336829"/>
                  </a:lnTo>
                  <a:lnTo>
                    <a:pt x="155219" y="342163"/>
                  </a:lnTo>
                  <a:lnTo>
                    <a:pt x="148412" y="343230"/>
                  </a:lnTo>
                  <a:lnTo>
                    <a:pt x="143738" y="344297"/>
                  </a:lnTo>
                  <a:lnTo>
                    <a:pt x="143738" y="356603"/>
                  </a:lnTo>
                  <a:lnTo>
                    <a:pt x="152793" y="355587"/>
                  </a:lnTo>
                  <a:lnTo>
                    <a:pt x="161124" y="354914"/>
                  </a:lnTo>
                  <a:lnTo>
                    <a:pt x="170916" y="354545"/>
                  </a:lnTo>
                  <a:lnTo>
                    <a:pt x="184365" y="354431"/>
                  </a:lnTo>
                  <a:lnTo>
                    <a:pt x="222034" y="355104"/>
                  </a:lnTo>
                  <a:lnTo>
                    <a:pt x="242189" y="356031"/>
                  </a:lnTo>
                  <a:lnTo>
                    <a:pt x="242709" y="344297"/>
                  </a:lnTo>
                  <a:close/>
                </a:path>
                <a:path w="1223645" h="356870">
                  <a:moveTo>
                    <a:pt x="1223162" y="100380"/>
                  </a:moveTo>
                  <a:lnTo>
                    <a:pt x="1207160" y="101333"/>
                  </a:lnTo>
                  <a:lnTo>
                    <a:pt x="1188351" y="101841"/>
                  </a:lnTo>
                  <a:lnTo>
                    <a:pt x="1150924" y="101549"/>
                  </a:lnTo>
                  <a:lnTo>
                    <a:pt x="1152677" y="109118"/>
                  </a:lnTo>
                  <a:lnTo>
                    <a:pt x="1160259" y="109372"/>
                  </a:lnTo>
                  <a:lnTo>
                    <a:pt x="1168730" y="111150"/>
                  </a:lnTo>
                  <a:lnTo>
                    <a:pt x="1175639" y="115989"/>
                  </a:lnTo>
                  <a:lnTo>
                    <a:pt x="1178483" y="125399"/>
                  </a:lnTo>
                  <a:lnTo>
                    <a:pt x="1174597" y="144132"/>
                  </a:lnTo>
                  <a:lnTo>
                    <a:pt x="1165034" y="174345"/>
                  </a:lnTo>
                  <a:lnTo>
                    <a:pt x="1152918" y="208534"/>
                  </a:lnTo>
                  <a:lnTo>
                    <a:pt x="1141361" y="239204"/>
                  </a:lnTo>
                  <a:lnTo>
                    <a:pt x="1132370" y="216014"/>
                  </a:lnTo>
                  <a:lnTo>
                    <a:pt x="1118806" y="178993"/>
                  </a:lnTo>
                  <a:lnTo>
                    <a:pt x="1106449" y="142252"/>
                  </a:lnTo>
                  <a:lnTo>
                    <a:pt x="1101051" y="119888"/>
                  </a:lnTo>
                  <a:lnTo>
                    <a:pt x="1101051" y="113487"/>
                  </a:lnTo>
                  <a:lnTo>
                    <a:pt x="1105395" y="111442"/>
                  </a:lnTo>
                  <a:lnTo>
                    <a:pt x="1121930" y="108813"/>
                  </a:lnTo>
                  <a:lnTo>
                    <a:pt x="1121346" y="101549"/>
                  </a:lnTo>
                  <a:lnTo>
                    <a:pt x="1112672" y="101752"/>
                  </a:lnTo>
                  <a:lnTo>
                    <a:pt x="1044206" y="102120"/>
                  </a:lnTo>
                  <a:lnTo>
                    <a:pt x="1044790" y="109982"/>
                  </a:lnTo>
                  <a:lnTo>
                    <a:pt x="1054709" y="111874"/>
                  </a:lnTo>
                  <a:lnTo>
                    <a:pt x="1061999" y="117843"/>
                  </a:lnTo>
                  <a:lnTo>
                    <a:pt x="1069454" y="131673"/>
                  </a:lnTo>
                  <a:lnTo>
                    <a:pt x="1079868" y="157137"/>
                  </a:lnTo>
                  <a:lnTo>
                    <a:pt x="1069530" y="180581"/>
                  </a:lnTo>
                  <a:lnTo>
                    <a:pt x="1044790" y="238328"/>
                  </a:lnTo>
                  <a:lnTo>
                    <a:pt x="1032687" y="206057"/>
                  </a:lnTo>
                  <a:lnTo>
                    <a:pt x="1019378" y="169138"/>
                  </a:lnTo>
                  <a:lnTo>
                    <a:pt x="1008621" y="137566"/>
                  </a:lnTo>
                  <a:lnTo>
                    <a:pt x="1004189" y="121335"/>
                  </a:lnTo>
                  <a:lnTo>
                    <a:pt x="1004189" y="113182"/>
                  </a:lnTo>
                  <a:lnTo>
                    <a:pt x="1026223" y="109689"/>
                  </a:lnTo>
                  <a:lnTo>
                    <a:pt x="1025347" y="101841"/>
                  </a:lnTo>
                  <a:lnTo>
                    <a:pt x="1006208" y="101841"/>
                  </a:lnTo>
                  <a:lnTo>
                    <a:pt x="997800" y="102120"/>
                  </a:lnTo>
                  <a:lnTo>
                    <a:pt x="973150" y="102120"/>
                  </a:lnTo>
                  <a:lnTo>
                    <a:pt x="943267" y="101257"/>
                  </a:lnTo>
                  <a:lnTo>
                    <a:pt x="943267" y="108534"/>
                  </a:lnTo>
                  <a:lnTo>
                    <a:pt x="953135" y="108813"/>
                  </a:lnTo>
                  <a:lnTo>
                    <a:pt x="957199" y="109689"/>
                  </a:lnTo>
                  <a:lnTo>
                    <a:pt x="963574" y="114922"/>
                  </a:lnTo>
                  <a:lnTo>
                    <a:pt x="980160" y="145986"/>
                  </a:lnTo>
                  <a:lnTo>
                    <a:pt x="1000810" y="202057"/>
                  </a:lnTo>
                  <a:lnTo>
                    <a:pt x="1019657" y="258305"/>
                  </a:lnTo>
                  <a:lnTo>
                    <a:pt x="1030859" y="289839"/>
                  </a:lnTo>
                  <a:lnTo>
                    <a:pt x="1037526" y="289839"/>
                  </a:lnTo>
                  <a:lnTo>
                    <a:pt x="1043292" y="271233"/>
                  </a:lnTo>
                  <a:lnTo>
                    <a:pt x="1051242" y="249580"/>
                  </a:lnTo>
                  <a:lnTo>
                    <a:pt x="1064285" y="218592"/>
                  </a:lnTo>
                  <a:lnTo>
                    <a:pt x="1085392" y="171970"/>
                  </a:lnTo>
                  <a:lnTo>
                    <a:pt x="1104747" y="224358"/>
                  </a:lnTo>
                  <a:lnTo>
                    <a:pt x="1114018" y="250558"/>
                  </a:lnTo>
                  <a:lnTo>
                    <a:pt x="1122794" y="276745"/>
                  </a:lnTo>
                  <a:lnTo>
                    <a:pt x="1127442" y="289839"/>
                  </a:lnTo>
                  <a:lnTo>
                    <a:pt x="1133525" y="289839"/>
                  </a:lnTo>
                  <a:lnTo>
                    <a:pt x="1146670" y="256057"/>
                  </a:lnTo>
                  <a:lnTo>
                    <a:pt x="1165326" y="205054"/>
                  </a:lnTo>
                  <a:lnTo>
                    <a:pt x="1183817" y="155409"/>
                  </a:lnTo>
                  <a:lnTo>
                    <a:pt x="1200912" y="118960"/>
                  </a:lnTo>
                  <a:lnTo>
                    <a:pt x="1222286" y="108254"/>
                  </a:lnTo>
                  <a:lnTo>
                    <a:pt x="1223162" y="1003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300" y="2960511"/>
            <a:ext cx="3670300" cy="191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3651" y="3604471"/>
            <a:ext cx="2152690" cy="781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1457" y="3163947"/>
            <a:ext cx="200533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i="1" spc="-90" dirty="0">
                <a:solidFill>
                  <a:srgbClr val="FFF200"/>
                </a:solidFill>
                <a:latin typeface="Garamond"/>
                <a:cs typeface="Garamond"/>
              </a:rPr>
              <a:t>e</a:t>
            </a:r>
            <a:r>
              <a:rPr sz="5400" i="1" spc="-90" dirty="0">
                <a:solidFill>
                  <a:srgbClr val="FFF200"/>
                </a:solidFill>
                <a:latin typeface="Garamond"/>
                <a:cs typeface="Garamond"/>
              </a:rPr>
              <a:t>nriching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6014" y="2002258"/>
            <a:ext cx="4198620" cy="655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910" dirty="0">
                <a:solidFill>
                  <a:srgbClr val="007EC6"/>
                </a:solidFill>
              </a:rPr>
              <a:t>K</a:t>
            </a:r>
            <a:r>
              <a:rPr sz="4100" spc="-910" dirty="0">
                <a:solidFill>
                  <a:srgbClr val="6DC8BF"/>
                </a:solidFill>
              </a:rPr>
              <a:t>K </a:t>
            </a:r>
            <a:r>
              <a:rPr sz="3600" spc="-735" dirty="0">
                <a:solidFill>
                  <a:srgbClr val="007EC6"/>
                </a:solidFill>
              </a:rPr>
              <a:t>N</a:t>
            </a:r>
            <a:r>
              <a:rPr sz="4100" spc="-735" dirty="0">
                <a:solidFill>
                  <a:srgbClr val="6DC8BF"/>
                </a:solidFill>
              </a:rPr>
              <a:t>N </a:t>
            </a:r>
            <a:r>
              <a:rPr sz="3600" spc="-985" dirty="0">
                <a:solidFill>
                  <a:srgbClr val="007EC6"/>
                </a:solidFill>
              </a:rPr>
              <a:t>O</a:t>
            </a:r>
            <a:r>
              <a:rPr sz="4100" spc="-985" dirty="0">
                <a:solidFill>
                  <a:srgbClr val="6DC8BF"/>
                </a:solidFill>
              </a:rPr>
              <a:t>O </a:t>
            </a:r>
            <a:r>
              <a:rPr sz="3600" spc="-1230" dirty="0">
                <a:solidFill>
                  <a:srgbClr val="007EC6"/>
                </a:solidFill>
              </a:rPr>
              <a:t>W</a:t>
            </a:r>
            <a:r>
              <a:rPr sz="4100" spc="-1230" dirty="0">
                <a:solidFill>
                  <a:srgbClr val="6DC8BF"/>
                </a:solidFill>
              </a:rPr>
              <a:t>W</a:t>
            </a:r>
            <a:r>
              <a:rPr sz="4100" spc="-434" dirty="0">
                <a:solidFill>
                  <a:srgbClr val="6DC8BF"/>
                </a:solidFill>
              </a:rPr>
              <a:t> </a:t>
            </a:r>
            <a:r>
              <a:rPr sz="3600" spc="-355" dirty="0">
                <a:solidFill>
                  <a:srgbClr val="007EC6"/>
                </a:solidFill>
              </a:rPr>
              <a:t>I</a:t>
            </a:r>
            <a:r>
              <a:rPr sz="4100" spc="-355" dirty="0">
                <a:solidFill>
                  <a:srgbClr val="6DC8BF"/>
                </a:solidFill>
              </a:rPr>
              <a:t>I </a:t>
            </a:r>
            <a:r>
              <a:rPr sz="3600" spc="-735" dirty="0">
                <a:solidFill>
                  <a:srgbClr val="007EC6"/>
                </a:solidFill>
              </a:rPr>
              <a:t>N</a:t>
            </a:r>
            <a:r>
              <a:rPr sz="4100" spc="-735" dirty="0">
                <a:solidFill>
                  <a:srgbClr val="6DC8BF"/>
                </a:solidFill>
              </a:rPr>
              <a:t>N </a:t>
            </a:r>
            <a:r>
              <a:rPr sz="3600" spc="-1080" dirty="0">
                <a:solidFill>
                  <a:srgbClr val="007EC6"/>
                </a:solidFill>
              </a:rPr>
              <a:t>G</a:t>
            </a:r>
            <a:r>
              <a:rPr sz="4100" spc="-1080" dirty="0">
                <a:solidFill>
                  <a:srgbClr val="6DC8BF"/>
                </a:solidFill>
              </a:rPr>
              <a:t>G</a:t>
            </a:r>
            <a:r>
              <a:rPr sz="4100" spc="-1045" dirty="0">
                <a:solidFill>
                  <a:srgbClr val="6DC8BF"/>
                </a:solidFill>
              </a:rPr>
              <a:t> </a:t>
            </a:r>
            <a:r>
              <a:rPr sz="3600" spc="-390" dirty="0">
                <a:solidFill>
                  <a:srgbClr val="007EC6"/>
                </a:solidFill>
              </a:rPr>
              <a:t>!</a:t>
            </a:r>
            <a:r>
              <a:rPr sz="4100" spc="-390" dirty="0">
                <a:solidFill>
                  <a:srgbClr val="6DC8BF"/>
                </a:solidFill>
              </a:rPr>
              <a:t>!</a:t>
            </a:r>
            <a:endParaRPr sz="4100"/>
          </a:p>
        </p:txBody>
      </p:sp>
      <p:grpSp>
        <p:nvGrpSpPr>
          <p:cNvPr id="6" name="object 6"/>
          <p:cNvGrpSpPr/>
          <p:nvPr/>
        </p:nvGrpSpPr>
        <p:grpSpPr>
          <a:xfrm>
            <a:off x="3454481" y="5016610"/>
            <a:ext cx="2350770" cy="1132205"/>
            <a:chOff x="3454481" y="5016610"/>
            <a:chExt cx="2350770" cy="1132205"/>
          </a:xfrm>
        </p:grpSpPr>
        <p:sp>
          <p:nvSpPr>
            <p:cNvPr id="7" name="object 7"/>
            <p:cNvSpPr/>
            <p:nvPr/>
          </p:nvSpPr>
          <p:spPr>
            <a:xfrm>
              <a:off x="3500450" y="5365783"/>
              <a:ext cx="400776" cy="736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0449" y="5365777"/>
              <a:ext cx="401320" cy="736600"/>
            </a:xfrm>
            <a:custGeom>
              <a:avLst/>
              <a:gdLst/>
              <a:ahLst/>
              <a:cxnLst/>
              <a:rect l="l" t="t" r="r" b="b"/>
              <a:pathLst>
                <a:path w="401320" h="736600">
                  <a:moveTo>
                    <a:pt x="309273" y="123192"/>
                  </a:moveTo>
                  <a:lnTo>
                    <a:pt x="289214" y="135331"/>
                  </a:lnTo>
                  <a:lnTo>
                    <a:pt x="265436" y="147630"/>
                  </a:lnTo>
                  <a:lnTo>
                    <a:pt x="237938" y="160087"/>
                  </a:lnTo>
                  <a:lnTo>
                    <a:pt x="206720" y="172704"/>
                  </a:lnTo>
                  <a:lnTo>
                    <a:pt x="266575" y="325445"/>
                  </a:lnTo>
                  <a:lnTo>
                    <a:pt x="364617" y="260472"/>
                  </a:lnTo>
                  <a:lnTo>
                    <a:pt x="386678" y="317714"/>
                  </a:lnTo>
                  <a:lnTo>
                    <a:pt x="288635" y="382687"/>
                  </a:lnTo>
                  <a:lnTo>
                    <a:pt x="400776" y="672375"/>
                  </a:lnTo>
                  <a:lnTo>
                    <a:pt x="304047" y="736471"/>
                  </a:lnTo>
                  <a:lnTo>
                    <a:pt x="104829" y="221791"/>
                  </a:lnTo>
                  <a:lnTo>
                    <a:pt x="86434" y="237592"/>
                  </a:lnTo>
                  <a:lnTo>
                    <a:pt x="73016" y="255411"/>
                  </a:lnTo>
                  <a:lnTo>
                    <a:pt x="64573" y="275248"/>
                  </a:lnTo>
                  <a:lnTo>
                    <a:pt x="61103" y="297105"/>
                  </a:lnTo>
                  <a:lnTo>
                    <a:pt x="63302" y="321765"/>
                  </a:lnTo>
                  <a:lnTo>
                    <a:pt x="87417" y="382837"/>
                  </a:lnTo>
                  <a:lnTo>
                    <a:pt x="109330" y="419246"/>
                  </a:lnTo>
                  <a:lnTo>
                    <a:pt x="135724" y="449364"/>
                  </a:lnTo>
                  <a:lnTo>
                    <a:pt x="146600" y="456165"/>
                  </a:lnTo>
                  <a:lnTo>
                    <a:pt x="148051" y="457410"/>
                  </a:lnTo>
                  <a:lnTo>
                    <a:pt x="148914" y="458720"/>
                  </a:lnTo>
                  <a:lnTo>
                    <a:pt x="122980" y="472806"/>
                  </a:lnTo>
                  <a:lnTo>
                    <a:pt x="99290" y="479197"/>
                  </a:lnTo>
                  <a:lnTo>
                    <a:pt x="77844" y="477896"/>
                  </a:lnTo>
                  <a:lnTo>
                    <a:pt x="44762" y="455297"/>
                  </a:lnTo>
                  <a:lnTo>
                    <a:pt x="20747" y="419538"/>
                  </a:lnTo>
                  <a:lnTo>
                    <a:pt x="3343" y="367511"/>
                  </a:lnTo>
                  <a:lnTo>
                    <a:pt x="0" y="326960"/>
                  </a:lnTo>
                  <a:lnTo>
                    <a:pt x="2048" y="306160"/>
                  </a:lnTo>
                  <a:lnTo>
                    <a:pt x="20285" y="248015"/>
                  </a:lnTo>
                  <a:lnTo>
                    <a:pt x="41266" y="212405"/>
                  </a:lnTo>
                  <a:lnTo>
                    <a:pt x="69519" y="178178"/>
                  </a:lnTo>
                  <a:lnTo>
                    <a:pt x="105043" y="145335"/>
                  </a:lnTo>
                  <a:lnTo>
                    <a:pt x="147840" y="113875"/>
                  </a:lnTo>
                  <a:lnTo>
                    <a:pt x="186007" y="91905"/>
                  </a:lnTo>
                  <a:lnTo>
                    <a:pt x="201044" y="84530"/>
                  </a:lnTo>
                  <a:lnTo>
                    <a:pt x="216819" y="76658"/>
                  </a:lnTo>
                  <a:lnTo>
                    <a:pt x="266051" y="47352"/>
                  </a:lnTo>
                  <a:lnTo>
                    <a:pt x="308875" y="12325"/>
                  </a:lnTo>
                  <a:lnTo>
                    <a:pt x="319669" y="0"/>
                  </a:lnTo>
                  <a:lnTo>
                    <a:pt x="328367" y="26872"/>
                  </a:lnTo>
                  <a:lnTo>
                    <a:pt x="334546" y="54064"/>
                  </a:lnTo>
                  <a:lnTo>
                    <a:pt x="333423" y="79180"/>
                  </a:lnTo>
                  <a:lnTo>
                    <a:pt x="324998" y="102223"/>
                  </a:lnTo>
                  <a:lnTo>
                    <a:pt x="309273" y="123192"/>
                  </a:lnTo>
                  <a:close/>
                </a:path>
              </a:pathLst>
            </a:custGeom>
            <a:ln w="91936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8239" y="5471771"/>
              <a:ext cx="338543" cy="445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8237" y="5471805"/>
              <a:ext cx="339090" cy="445770"/>
            </a:xfrm>
            <a:custGeom>
              <a:avLst/>
              <a:gdLst/>
              <a:ahLst/>
              <a:cxnLst/>
              <a:rect l="l" t="t" r="r" b="b"/>
              <a:pathLst>
                <a:path w="339089" h="445770">
                  <a:moveTo>
                    <a:pt x="159917" y="66984"/>
                  </a:moveTo>
                  <a:lnTo>
                    <a:pt x="153113" y="56121"/>
                  </a:lnTo>
                  <a:lnTo>
                    <a:pt x="145693" y="49646"/>
                  </a:lnTo>
                  <a:lnTo>
                    <a:pt x="137656" y="47560"/>
                  </a:lnTo>
                  <a:lnTo>
                    <a:pt x="129003" y="49862"/>
                  </a:lnTo>
                  <a:lnTo>
                    <a:pt x="117522" y="59605"/>
                  </a:lnTo>
                  <a:lnTo>
                    <a:pt x="109077" y="74911"/>
                  </a:lnTo>
                  <a:lnTo>
                    <a:pt x="103670" y="95776"/>
                  </a:lnTo>
                  <a:lnTo>
                    <a:pt x="101303" y="122196"/>
                  </a:lnTo>
                  <a:lnTo>
                    <a:pt x="101630" y="151605"/>
                  </a:lnTo>
                  <a:lnTo>
                    <a:pt x="104294" y="181409"/>
                  </a:lnTo>
                  <a:lnTo>
                    <a:pt x="109297" y="211609"/>
                  </a:lnTo>
                  <a:lnTo>
                    <a:pt x="116640" y="242206"/>
                  </a:lnTo>
                  <a:lnTo>
                    <a:pt x="135010" y="228634"/>
                  </a:lnTo>
                  <a:lnTo>
                    <a:pt x="150068" y="211537"/>
                  </a:lnTo>
                  <a:lnTo>
                    <a:pt x="161815" y="190919"/>
                  </a:lnTo>
                  <a:lnTo>
                    <a:pt x="170249" y="166782"/>
                  </a:lnTo>
                  <a:lnTo>
                    <a:pt x="174678" y="141126"/>
                  </a:lnTo>
                  <a:lnTo>
                    <a:pt x="174434" y="115942"/>
                  </a:lnTo>
                  <a:lnTo>
                    <a:pt x="169514" y="91228"/>
                  </a:lnTo>
                  <a:lnTo>
                    <a:pt x="159917" y="66984"/>
                  </a:lnTo>
                  <a:close/>
                </a:path>
                <a:path w="339089" h="445770">
                  <a:moveTo>
                    <a:pt x="338543" y="194817"/>
                  </a:moveTo>
                  <a:lnTo>
                    <a:pt x="330923" y="249722"/>
                  </a:lnTo>
                  <a:lnTo>
                    <a:pt x="317596" y="298201"/>
                  </a:lnTo>
                  <a:lnTo>
                    <a:pt x="298562" y="340256"/>
                  </a:lnTo>
                  <a:lnTo>
                    <a:pt x="273821" y="375887"/>
                  </a:lnTo>
                  <a:lnTo>
                    <a:pt x="243373" y="405095"/>
                  </a:lnTo>
                  <a:lnTo>
                    <a:pt x="207216" y="427881"/>
                  </a:lnTo>
                  <a:lnTo>
                    <a:pt x="157781" y="444368"/>
                  </a:lnTo>
                  <a:lnTo>
                    <a:pt x="134465" y="445660"/>
                  </a:lnTo>
                  <a:lnTo>
                    <a:pt x="112085" y="442319"/>
                  </a:lnTo>
                  <a:lnTo>
                    <a:pt x="71573" y="418478"/>
                  </a:lnTo>
                  <a:lnTo>
                    <a:pt x="37701" y="369578"/>
                  </a:lnTo>
                  <a:lnTo>
                    <a:pt x="19940" y="327300"/>
                  </a:lnTo>
                  <a:lnTo>
                    <a:pt x="7736" y="283061"/>
                  </a:lnTo>
                  <a:lnTo>
                    <a:pt x="1090" y="236859"/>
                  </a:lnTo>
                  <a:lnTo>
                    <a:pt x="0" y="188691"/>
                  </a:lnTo>
                  <a:lnTo>
                    <a:pt x="3833" y="152583"/>
                  </a:lnTo>
                  <a:lnTo>
                    <a:pt x="26519" y="88715"/>
                  </a:lnTo>
                  <a:lnTo>
                    <a:pt x="56816" y="47872"/>
                  </a:lnTo>
                  <a:lnTo>
                    <a:pt x="97739" y="17906"/>
                  </a:lnTo>
                  <a:lnTo>
                    <a:pt x="142002" y="1604"/>
                  </a:lnTo>
                  <a:lnTo>
                    <a:pt x="159895" y="0"/>
                  </a:lnTo>
                  <a:lnTo>
                    <a:pt x="174961" y="2758"/>
                  </a:lnTo>
                  <a:lnTo>
                    <a:pt x="209360" y="29707"/>
                  </a:lnTo>
                  <a:lnTo>
                    <a:pt x="229587" y="75352"/>
                  </a:lnTo>
                  <a:lnTo>
                    <a:pt x="230929" y="140299"/>
                  </a:lnTo>
                  <a:lnTo>
                    <a:pt x="204289" y="206101"/>
                  </a:lnTo>
                  <a:lnTo>
                    <a:pt x="158106" y="258925"/>
                  </a:lnTo>
                  <a:lnTo>
                    <a:pt x="128213" y="279614"/>
                  </a:lnTo>
                  <a:lnTo>
                    <a:pt x="132165" y="289494"/>
                  </a:lnTo>
                  <a:lnTo>
                    <a:pt x="150100" y="325993"/>
                  </a:lnTo>
                  <a:lnTo>
                    <a:pt x="178175" y="351811"/>
                  </a:lnTo>
                  <a:lnTo>
                    <a:pt x="187905" y="353391"/>
                  </a:lnTo>
                  <a:lnTo>
                    <a:pt x="198219" y="352835"/>
                  </a:lnTo>
                  <a:lnTo>
                    <a:pt x="239933" y="334154"/>
                  </a:lnTo>
                  <a:lnTo>
                    <a:pt x="270210" y="307375"/>
                  </a:lnTo>
                  <a:lnTo>
                    <a:pt x="290346" y="274195"/>
                  </a:lnTo>
                  <a:lnTo>
                    <a:pt x="306746" y="231897"/>
                  </a:lnTo>
                  <a:lnTo>
                    <a:pt x="313947" y="207160"/>
                  </a:lnTo>
                  <a:lnTo>
                    <a:pt x="338543" y="194817"/>
                  </a:lnTo>
                  <a:close/>
                </a:path>
              </a:pathLst>
            </a:custGeom>
            <a:ln w="92047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7583" y="5347166"/>
              <a:ext cx="339984" cy="4423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27582" y="5347538"/>
              <a:ext cx="340360" cy="442595"/>
            </a:xfrm>
            <a:custGeom>
              <a:avLst/>
              <a:gdLst/>
              <a:ahLst/>
              <a:cxnLst/>
              <a:rect l="l" t="t" r="r" b="b"/>
              <a:pathLst>
                <a:path w="340360" h="442595">
                  <a:moveTo>
                    <a:pt x="175636" y="66911"/>
                  </a:moveTo>
                  <a:lnTo>
                    <a:pt x="170002" y="55389"/>
                  </a:lnTo>
                  <a:lnTo>
                    <a:pt x="163296" y="48169"/>
                  </a:lnTo>
                  <a:lnTo>
                    <a:pt x="155520" y="45250"/>
                  </a:lnTo>
                  <a:lnTo>
                    <a:pt x="146678" y="46634"/>
                  </a:lnTo>
                  <a:lnTo>
                    <a:pt x="116704" y="89634"/>
                  </a:lnTo>
                  <a:lnTo>
                    <a:pt x="108861" y="144946"/>
                  </a:lnTo>
                  <a:lnTo>
                    <a:pt x="108407" y="174865"/>
                  </a:lnTo>
                  <a:lnTo>
                    <a:pt x="110239" y="205421"/>
                  </a:lnTo>
                  <a:lnTo>
                    <a:pt x="114358" y="236617"/>
                  </a:lnTo>
                  <a:lnTo>
                    <a:pt x="134041" y="225048"/>
                  </a:lnTo>
                  <a:lnTo>
                    <a:pt x="164625" y="190363"/>
                  </a:lnTo>
                  <a:lnTo>
                    <a:pt x="182601" y="142194"/>
                  </a:lnTo>
                  <a:lnTo>
                    <a:pt x="184980" y="117122"/>
                  </a:lnTo>
                  <a:lnTo>
                    <a:pt x="182659" y="92028"/>
                  </a:lnTo>
                  <a:lnTo>
                    <a:pt x="175636" y="66911"/>
                  </a:lnTo>
                  <a:close/>
                </a:path>
                <a:path w="340360" h="442595">
                  <a:moveTo>
                    <a:pt x="339980" y="212788"/>
                  </a:moveTo>
                  <a:lnTo>
                    <a:pt x="326690" y="266594"/>
                  </a:lnTo>
                  <a:lnTo>
                    <a:pt x="308392" y="313409"/>
                  </a:lnTo>
                  <a:lnTo>
                    <a:pt x="285087" y="353235"/>
                  </a:lnTo>
                  <a:lnTo>
                    <a:pt x="256774" y="386074"/>
                  </a:lnTo>
                  <a:lnTo>
                    <a:pt x="223453" y="411927"/>
                  </a:lnTo>
                  <a:lnTo>
                    <a:pt x="185124" y="430797"/>
                  </a:lnTo>
                  <a:lnTo>
                    <a:pt x="134238" y="441998"/>
                  </a:lnTo>
                  <a:lnTo>
                    <a:pt x="110914" y="440834"/>
                  </a:lnTo>
                  <a:lnTo>
                    <a:pt x="68949" y="424210"/>
                  </a:lnTo>
                  <a:lnTo>
                    <a:pt x="35747" y="384136"/>
                  </a:lnTo>
                  <a:lnTo>
                    <a:pt x="9336" y="311100"/>
                  </a:lnTo>
                  <a:lnTo>
                    <a:pt x="1803" y="265821"/>
                  </a:lnTo>
                  <a:lnTo>
                    <a:pt x="0" y="219176"/>
                  </a:lnTo>
                  <a:lnTo>
                    <a:pt x="3926" y="171164"/>
                  </a:lnTo>
                  <a:lnTo>
                    <a:pt x="23758" y="103437"/>
                  </a:lnTo>
                  <a:lnTo>
                    <a:pt x="62347" y="48876"/>
                  </a:lnTo>
                  <a:lnTo>
                    <a:pt x="103373" y="18417"/>
                  </a:lnTo>
                  <a:lnTo>
                    <a:pt x="143398" y="3761"/>
                  </a:lnTo>
                  <a:lnTo>
                    <a:pt x="164622" y="0"/>
                  </a:lnTo>
                  <a:lnTo>
                    <a:pt x="182584" y="284"/>
                  </a:lnTo>
                  <a:lnTo>
                    <a:pt x="219953" y="22368"/>
                  </a:lnTo>
                  <a:lnTo>
                    <a:pt x="244060" y="82544"/>
                  </a:lnTo>
                  <a:lnTo>
                    <a:pt x="238628" y="147270"/>
                  </a:lnTo>
                  <a:lnTo>
                    <a:pt x="205282" y="209913"/>
                  </a:lnTo>
                  <a:lnTo>
                    <a:pt x="153858" y="257609"/>
                  </a:lnTo>
                  <a:lnTo>
                    <a:pt x="121981" y="275049"/>
                  </a:lnTo>
                  <a:lnTo>
                    <a:pt x="124878" y="285280"/>
                  </a:lnTo>
                  <a:lnTo>
                    <a:pt x="138915" y="323469"/>
                  </a:lnTo>
                  <a:lnTo>
                    <a:pt x="164156" y="352097"/>
                  </a:lnTo>
                  <a:lnTo>
                    <a:pt x="183980" y="355212"/>
                  </a:lnTo>
                  <a:lnTo>
                    <a:pt x="195101" y="353671"/>
                  </a:lnTo>
                  <a:lnTo>
                    <a:pt x="245173" y="330174"/>
                  </a:lnTo>
                  <a:lnTo>
                    <a:pt x="272806" y="303176"/>
                  </a:lnTo>
                  <a:lnTo>
                    <a:pt x="294350" y="267732"/>
                  </a:lnTo>
                  <a:lnTo>
                    <a:pt x="314228" y="222484"/>
                  </a:lnTo>
                  <a:lnTo>
                    <a:pt x="339980" y="212788"/>
                  </a:lnTo>
                  <a:close/>
                </a:path>
              </a:pathLst>
            </a:custGeom>
            <a:ln w="92047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7026" y="5110975"/>
              <a:ext cx="265142" cy="5873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7033" y="5110971"/>
              <a:ext cx="265430" cy="587375"/>
            </a:xfrm>
            <a:custGeom>
              <a:avLst/>
              <a:gdLst/>
              <a:ahLst/>
              <a:cxnLst/>
              <a:rect l="l" t="t" r="r" b="b"/>
              <a:pathLst>
                <a:path w="265429" h="587375">
                  <a:moveTo>
                    <a:pt x="265133" y="393692"/>
                  </a:moveTo>
                  <a:lnTo>
                    <a:pt x="256910" y="451904"/>
                  </a:lnTo>
                  <a:lnTo>
                    <a:pt x="240122" y="500096"/>
                  </a:lnTo>
                  <a:lnTo>
                    <a:pt x="214771" y="538271"/>
                  </a:lnTo>
                  <a:lnTo>
                    <a:pt x="180856" y="566428"/>
                  </a:lnTo>
                  <a:lnTo>
                    <a:pt x="138380" y="584570"/>
                  </a:lnTo>
                  <a:lnTo>
                    <a:pt x="123072" y="587380"/>
                  </a:lnTo>
                  <a:lnTo>
                    <a:pt x="107803" y="587213"/>
                  </a:lnTo>
                  <a:lnTo>
                    <a:pt x="63415" y="568155"/>
                  </a:lnTo>
                  <a:lnTo>
                    <a:pt x="41611" y="535972"/>
                  </a:lnTo>
                  <a:lnTo>
                    <a:pt x="28674" y="489384"/>
                  </a:lnTo>
                  <a:lnTo>
                    <a:pt x="0" y="47767"/>
                  </a:lnTo>
                  <a:lnTo>
                    <a:pt x="110303" y="0"/>
                  </a:lnTo>
                  <a:lnTo>
                    <a:pt x="138361" y="445279"/>
                  </a:lnTo>
                  <a:lnTo>
                    <a:pt x="138982" y="452653"/>
                  </a:lnTo>
                  <a:lnTo>
                    <a:pt x="156374" y="491328"/>
                  </a:lnTo>
                  <a:lnTo>
                    <a:pt x="167556" y="493486"/>
                  </a:lnTo>
                  <a:lnTo>
                    <a:pt x="181757" y="491258"/>
                  </a:lnTo>
                  <a:lnTo>
                    <a:pt x="218440" y="459652"/>
                  </a:lnTo>
                  <a:lnTo>
                    <a:pt x="231655" y="418230"/>
                  </a:lnTo>
                  <a:lnTo>
                    <a:pt x="232611" y="402825"/>
                  </a:lnTo>
                  <a:lnTo>
                    <a:pt x="265133" y="393692"/>
                  </a:lnTo>
                  <a:close/>
                </a:path>
              </a:pathLst>
            </a:custGeom>
            <a:ln w="91912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4302" y="5062626"/>
              <a:ext cx="249372" cy="5840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0107" y="5225239"/>
              <a:ext cx="243840" cy="421640"/>
            </a:xfrm>
            <a:custGeom>
              <a:avLst/>
              <a:gdLst/>
              <a:ahLst/>
              <a:cxnLst/>
              <a:rect l="l" t="t" r="r" b="b"/>
              <a:pathLst>
                <a:path w="243839" h="421639">
                  <a:moveTo>
                    <a:pt x="243568" y="238073"/>
                  </a:moveTo>
                  <a:lnTo>
                    <a:pt x="231343" y="295573"/>
                  </a:lnTo>
                  <a:lnTo>
                    <a:pt x="211266" y="342481"/>
                  </a:lnTo>
                  <a:lnTo>
                    <a:pt x="183337" y="378798"/>
                  </a:lnTo>
                  <a:lnTo>
                    <a:pt x="147555" y="404525"/>
                  </a:lnTo>
                  <a:lnTo>
                    <a:pt x="103920" y="419661"/>
                  </a:lnTo>
                  <a:lnTo>
                    <a:pt x="88458" y="421390"/>
                  </a:lnTo>
                  <a:lnTo>
                    <a:pt x="73239" y="420155"/>
                  </a:lnTo>
                  <a:lnTo>
                    <a:pt x="30283" y="398052"/>
                  </a:lnTo>
                  <a:lnTo>
                    <a:pt x="10747" y="364425"/>
                  </a:lnTo>
                  <a:lnTo>
                    <a:pt x="1061" y="317060"/>
                  </a:lnTo>
                  <a:lnTo>
                    <a:pt x="0" y="288470"/>
                  </a:lnTo>
                  <a:lnTo>
                    <a:pt x="1423" y="23478"/>
                  </a:lnTo>
                  <a:lnTo>
                    <a:pt x="114932" y="0"/>
                  </a:lnTo>
                  <a:lnTo>
                    <a:pt x="113536" y="280684"/>
                  </a:lnTo>
                  <a:lnTo>
                    <a:pt x="113646" y="288091"/>
                  </a:lnTo>
                  <a:lnTo>
                    <a:pt x="128325" y="327886"/>
                  </a:lnTo>
                  <a:lnTo>
                    <a:pt x="139331" y="330822"/>
                  </a:lnTo>
                  <a:lnTo>
                    <a:pt x="153644" y="329605"/>
                  </a:lnTo>
                  <a:lnTo>
                    <a:pt x="192430" y="300629"/>
                  </a:lnTo>
                  <a:lnTo>
                    <a:pt x="208456" y="260221"/>
                  </a:lnTo>
                  <a:lnTo>
                    <a:pt x="210468" y="244918"/>
                  </a:lnTo>
                  <a:lnTo>
                    <a:pt x="243568" y="238073"/>
                  </a:lnTo>
                  <a:close/>
                </a:path>
              </a:pathLst>
            </a:custGeom>
            <a:ln w="91945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8278" y="5016610"/>
              <a:ext cx="220348" cy="2205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4511" y="5177165"/>
              <a:ext cx="453237" cy="4354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44507" y="5177277"/>
              <a:ext cx="453390" cy="435609"/>
            </a:xfrm>
            <a:custGeom>
              <a:avLst/>
              <a:gdLst/>
              <a:ahLst/>
              <a:cxnLst/>
              <a:rect l="l" t="t" r="r" b="b"/>
              <a:pathLst>
                <a:path w="453389" h="435610">
                  <a:moveTo>
                    <a:pt x="324160" y="292846"/>
                  </a:moveTo>
                  <a:lnTo>
                    <a:pt x="327547" y="307765"/>
                  </a:lnTo>
                  <a:lnTo>
                    <a:pt x="334154" y="317984"/>
                  </a:lnTo>
                  <a:lnTo>
                    <a:pt x="343979" y="323502"/>
                  </a:lnTo>
                  <a:lnTo>
                    <a:pt x="357022" y="324322"/>
                  </a:lnTo>
                  <a:lnTo>
                    <a:pt x="369611" y="321926"/>
                  </a:lnTo>
                  <a:lnTo>
                    <a:pt x="402854" y="292161"/>
                  </a:lnTo>
                  <a:lnTo>
                    <a:pt x="419641" y="246001"/>
                  </a:lnTo>
                  <a:lnTo>
                    <a:pt x="453246" y="242505"/>
                  </a:lnTo>
                  <a:lnTo>
                    <a:pt x="434132" y="305120"/>
                  </a:lnTo>
                  <a:lnTo>
                    <a:pt x="409327" y="352707"/>
                  </a:lnTo>
                  <a:lnTo>
                    <a:pt x="378825" y="385265"/>
                  </a:lnTo>
                  <a:lnTo>
                    <a:pt x="342621" y="402792"/>
                  </a:lnTo>
                  <a:lnTo>
                    <a:pt x="302695" y="408041"/>
                  </a:lnTo>
                  <a:lnTo>
                    <a:pt x="293433" y="407517"/>
                  </a:lnTo>
                  <a:lnTo>
                    <a:pt x="251524" y="392668"/>
                  </a:lnTo>
                  <a:lnTo>
                    <a:pt x="222241" y="353867"/>
                  </a:lnTo>
                  <a:lnTo>
                    <a:pt x="215363" y="306853"/>
                  </a:lnTo>
                  <a:lnTo>
                    <a:pt x="216274" y="282658"/>
                  </a:lnTo>
                  <a:lnTo>
                    <a:pt x="218925" y="253325"/>
                  </a:lnTo>
                  <a:lnTo>
                    <a:pt x="223316" y="218851"/>
                  </a:lnTo>
                  <a:lnTo>
                    <a:pt x="227738" y="184720"/>
                  </a:lnTo>
                  <a:lnTo>
                    <a:pt x="230492" y="156415"/>
                  </a:lnTo>
                  <a:lnTo>
                    <a:pt x="231575" y="133936"/>
                  </a:lnTo>
                  <a:lnTo>
                    <a:pt x="230985" y="117282"/>
                  </a:lnTo>
                  <a:lnTo>
                    <a:pt x="227322" y="99442"/>
                  </a:lnTo>
                  <a:lnTo>
                    <a:pt x="220575" y="87129"/>
                  </a:lnTo>
                  <a:lnTo>
                    <a:pt x="210742" y="80342"/>
                  </a:lnTo>
                  <a:lnTo>
                    <a:pt x="197821" y="79081"/>
                  </a:lnTo>
                  <a:lnTo>
                    <a:pt x="184050" y="83418"/>
                  </a:lnTo>
                  <a:lnTo>
                    <a:pt x="150990" y="130382"/>
                  </a:lnTo>
                  <a:lnTo>
                    <a:pt x="115272" y="423299"/>
                  </a:lnTo>
                  <a:lnTo>
                    <a:pt x="0" y="435292"/>
                  </a:lnTo>
                  <a:lnTo>
                    <a:pt x="43304" y="24560"/>
                  </a:lnTo>
                  <a:lnTo>
                    <a:pt x="158576" y="12558"/>
                  </a:lnTo>
                  <a:lnTo>
                    <a:pt x="154269" y="55068"/>
                  </a:lnTo>
                  <a:lnTo>
                    <a:pt x="172734" y="33352"/>
                  </a:lnTo>
                  <a:lnTo>
                    <a:pt x="193687" y="17036"/>
                  </a:lnTo>
                  <a:lnTo>
                    <a:pt x="217124" y="6115"/>
                  </a:lnTo>
                  <a:lnTo>
                    <a:pt x="243044" y="584"/>
                  </a:lnTo>
                  <a:lnTo>
                    <a:pt x="261518" y="0"/>
                  </a:lnTo>
                  <a:lnTo>
                    <a:pt x="278655" y="2232"/>
                  </a:lnTo>
                  <a:lnTo>
                    <a:pt x="321251" y="25864"/>
                  </a:lnTo>
                  <a:lnTo>
                    <a:pt x="340802" y="75299"/>
                  </a:lnTo>
                  <a:lnTo>
                    <a:pt x="342187" y="96877"/>
                  </a:lnTo>
                  <a:lnTo>
                    <a:pt x="342055" y="120000"/>
                  </a:lnTo>
                  <a:lnTo>
                    <a:pt x="340406" y="144668"/>
                  </a:lnTo>
                  <a:lnTo>
                    <a:pt x="337239" y="170880"/>
                  </a:lnTo>
                  <a:lnTo>
                    <a:pt x="326117" y="250595"/>
                  </a:lnTo>
                  <a:lnTo>
                    <a:pt x="324632" y="263047"/>
                  </a:lnTo>
                  <a:lnTo>
                    <a:pt x="323812" y="274239"/>
                  </a:lnTo>
                  <a:lnTo>
                    <a:pt x="323656" y="284171"/>
                  </a:lnTo>
                  <a:lnTo>
                    <a:pt x="324160" y="292846"/>
                  </a:lnTo>
                  <a:close/>
                </a:path>
              </a:pathLst>
            </a:custGeom>
            <a:ln w="92055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54068" y="5166068"/>
              <a:ext cx="404651" cy="6084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3377" y="5216848"/>
              <a:ext cx="151765" cy="282575"/>
            </a:xfrm>
            <a:custGeom>
              <a:avLst/>
              <a:gdLst/>
              <a:ahLst/>
              <a:cxnLst/>
              <a:rect l="l" t="t" r="r" b="b"/>
              <a:pathLst>
                <a:path w="151764" h="282575">
                  <a:moveTo>
                    <a:pt x="0" y="222483"/>
                  </a:moveTo>
                  <a:lnTo>
                    <a:pt x="1775" y="248270"/>
                  </a:lnTo>
                  <a:lnTo>
                    <a:pt x="8766" y="266851"/>
                  </a:lnTo>
                  <a:lnTo>
                    <a:pt x="20972" y="278230"/>
                  </a:lnTo>
                  <a:lnTo>
                    <a:pt x="38390" y="282409"/>
                  </a:lnTo>
                  <a:lnTo>
                    <a:pt x="46871" y="281710"/>
                  </a:lnTo>
                  <a:lnTo>
                    <a:pt x="84592" y="260236"/>
                  </a:lnTo>
                  <a:lnTo>
                    <a:pt x="104903" y="223516"/>
                  </a:lnTo>
                  <a:lnTo>
                    <a:pt x="151293" y="29040"/>
                  </a:lnTo>
                  <a:lnTo>
                    <a:pt x="150127" y="24013"/>
                  </a:lnTo>
                  <a:lnTo>
                    <a:pt x="115382" y="0"/>
                  </a:lnTo>
                  <a:lnTo>
                    <a:pt x="104475" y="1192"/>
                  </a:lnTo>
                  <a:lnTo>
                    <a:pt x="71702" y="22823"/>
                  </a:lnTo>
                  <a:lnTo>
                    <a:pt x="47635" y="54306"/>
                  </a:lnTo>
                  <a:lnTo>
                    <a:pt x="28158" y="92240"/>
                  </a:lnTo>
                  <a:lnTo>
                    <a:pt x="13266" y="136618"/>
                  </a:lnTo>
                  <a:lnTo>
                    <a:pt x="2957" y="187436"/>
                  </a:lnTo>
                  <a:lnTo>
                    <a:pt x="0" y="222483"/>
                  </a:lnTo>
                  <a:close/>
                </a:path>
              </a:pathLst>
            </a:custGeom>
            <a:ln w="91934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2848" y="5546858"/>
              <a:ext cx="184105" cy="2012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54072" y="5166146"/>
              <a:ext cx="405130" cy="608965"/>
            </a:xfrm>
            <a:custGeom>
              <a:avLst/>
              <a:gdLst/>
              <a:ahLst/>
              <a:cxnLst/>
              <a:rect l="l" t="t" r="r" b="b"/>
              <a:pathLst>
                <a:path w="405129" h="608964">
                  <a:moveTo>
                    <a:pt x="201513" y="367530"/>
                  </a:moveTo>
                  <a:lnTo>
                    <a:pt x="178868" y="386565"/>
                  </a:lnTo>
                  <a:lnTo>
                    <a:pt x="155007" y="399943"/>
                  </a:lnTo>
                  <a:lnTo>
                    <a:pt x="129931" y="407664"/>
                  </a:lnTo>
                  <a:lnTo>
                    <a:pt x="103645" y="409726"/>
                  </a:lnTo>
                  <a:lnTo>
                    <a:pt x="70235" y="404449"/>
                  </a:lnTo>
                  <a:lnTo>
                    <a:pt x="22124" y="368535"/>
                  </a:lnTo>
                  <a:lnTo>
                    <a:pt x="3841" y="324918"/>
                  </a:lnTo>
                  <a:lnTo>
                    <a:pt x="0" y="281025"/>
                  </a:lnTo>
                  <a:lnTo>
                    <a:pt x="798" y="265167"/>
                  </a:lnTo>
                  <a:lnTo>
                    <a:pt x="7301" y="217676"/>
                  </a:lnTo>
                  <a:lnTo>
                    <a:pt x="20211" y="170500"/>
                  </a:lnTo>
                  <a:lnTo>
                    <a:pt x="40845" y="122053"/>
                  </a:lnTo>
                  <a:lnTo>
                    <a:pt x="78394" y="65692"/>
                  </a:lnTo>
                  <a:lnTo>
                    <a:pt x="126234" y="22994"/>
                  </a:lnTo>
                  <a:lnTo>
                    <a:pt x="183231" y="1923"/>
                  </a:lnTo>
                  <a:lnTo>
                    <a:pt x="215096" y="0"/>
                  </a:lnTo>
                  <a:lnTo>
                    <a:pt x="231149" y="1191"/>
                  </a:lnTo>
                  <a:lnTo>
                    <a:pt x="271145" y="19457"/>
                  </a:lnTo>
                  <a:lnTo>
                    <a:pt x="279111" y="42887"/>
                  </a:lnTo>
                  <a:lnTo>
                    <a:pt x="279065" y="44465"/>
                  </a:lnTo>
                  <a:lnTo>
                    <a:pt x="288011" y="6033"/>
                  </a:lnTo>
                  <a:lnTo>
                    <a:pt x="404643" y="9363"/>
                  </a:lnTo>
                  <a:lnTo>
                    <a:pt x="293182" y="475150"/>
                  </a:lnTo>
                  <a:lnTo>
                    <a:pt x="282510" y="510860"/>
                  </a:lnTo>
                  <a:lnTo>
                    <a:pt x="249700" y="565976"/>
                  </a:lnTo>
                  <a:lnTo>
                    <a:pt x="209720" y="595923"/>
                  </a:lnTo>
                  <a:lnTo>
                    <a:pt x="170491" y="607436"/>
                  </a:lnTo>
                  <a:lnTo>
                    <a:pt x="149098" y="608408"/>
                  </a:lnTo>
                  <a:lnTo>
                    <a:pt x="128118" y="606258"/>
                  </a:lnTo>
                  <a:lnTo>
                    <a:pt x="92244" y="592884"/>
                  </a:lnTo>
                  <a:lnTo>
                    <a:pt x="56751" y="554290"/>
                  </a:lnTo>
                  <a:lnTo>
                    <a:pt x="50513" y="523075"/>
                  </a:lnTo>
                  <a:lnTo>
                    <a:pt x="51631" y="507388"/>
                  </a:lnTo>
                  <a:lnTo>
                    <a:pt x="62802" y="470935"/>
                  </a:lnTo>
                  <a:lnTo>
                    <a:pt x="97583" y="436193"/>
                  </a:lnTo>
                  <a:lnTo>
                    <a:pt x="133180" y="419597"/>
                  </a:lnTo>
                  <a:lnTo>
                    <a:pt x="193100" y="401229"/>
                  </a:lnTo>
                  <a:lnTo>
                    <a:pt x="201513" y="367530"/>
                  </a:lnTo>
                  <a:close/>
                </a:path>
              </a:pathLst>
            </a:custGeom>
            <a:ln w="91968">
              <a:solidFill>
                <a:srgbClr val="ED1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0450" y="5365783"/>
              <a:ext cx="400776" cy="736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00449" y="5365777"/>
              <a:ext cx="401320" cy="736600"/>
            </a:xfrm>
            <a:custGeom>
              <a:avLst/>
              <a:gdLst/>
              <a:ahLst/>
              <a:cxnLst/>
              <a:rect l="l" t="t" r="r" b="b"/>
              <a:pathLst>
                <a:path w="401320" h="736600">
                  <a:moveTo>
                    <a:pt x="309273" y="123192"/>
                  </a:moveTo>
                  <a:lnTo>
                    <a:pt x="289214" y="135331"/>
                  </a:lnTo>
                  <a:lnTo>
                    <a:pt x="265436" y="147630"/>
                  </a:lnTo>
                  <a:lnTo>
                    <a:pt x="237938" y="160087"/>
                  </a:lnTo>
                  <a:lnTo>
                    <a:pt x="206720" y="172704"/>
                  </a:lnTo>
                  <a:lnTo>
                    <a:pt x="266575" y="325445"/>
                  </a:lnTo>
                  <a:lnTo>
                    <a:pt x="364617" y="260472"/>
                  </a:lnTo>
                  <a:lnTo>
                    <a:pt x="386678" y="317714"/>
                  </a:lnTo>
                  <a:lnTo>
                    <a:pt x="288635" y="382687"/>
                  </a:lnTo>
                  <a:lnTo>
                    <a:pt x="400776" y="672375"/>
                  </a:lnTo>
                  <a:lnTo>
                    <a:pt x="304047" y="736471"/>
                  </a:lnTo>
                  <a:lnTo>
                    <a:pt x="104829" y="221791"/>
                  </a:lnTo>
                  <a:lnTo>
                    <a:pt x="86434" y="237592"/>
                  </a:lnTo>
                  <a:lnTo>
                    <a:pt x="73016" y="255411"/>
                  </a:lnTo>
                  <a:lnTo>
                    <a:pt x="64573" y="275248"/>
                  </a:lnTo>
                  <a:lnTo>
                    <a:pt x="61103" y="297105"/>
                  </a:lnTo>
                  <a:lnTo>
                    <a:pt x="63302" y="321765"/>
                  </a:lnTo>
                  <a:lnTo>
                    <a:pt x="87417" y="382837"/>
                  </a:lnTo>
                  <a:lnTo>
                    <a:pt x="109330" y="419246"/>
                  </a:lnTo>
                  <a:lnTo>
                    <a:pt x="135724" y="449364"/>
                  </a:lnTo>
                  <a:lnTo>
                    <a:pt x="146600" y="456165"/>
                  </a:lnTo>
                  <a:lnTo>
                    <a:pt x="148051" y="457410"/>
                  </a:lnTo>
                  <a:lnTo>
                    <a:pt x="148914" y="458720"/>
                  </a:lnTo>
                  <a:lnTo>
                    <a:pt x="122980" y="472806"/>
                  </a:lnTo>
                  <a:lnTo>
                    <a:pt x="99290" y="479197"/>
                  </a:lnTo>
                  <a:lnTo>
                    <a:pt x="77844" y="477896"/>
                  </a:lnTo>
                  <a:lnTo>
                    <a:pt x="44762" y="455297"/>
                  </a:lnTo>
                  <a:lnTo>
                    <a:pt x="20747" y="419538"/>
                  </a:lnTo>
                  <a:lnTo>
                    <a:pt x="3343" y="367511"/>
                  </a:lnTo>
                  <a:lnTo>
                    <a:pt x="0" y="326960"/>
                  </a:lnTo>
                  <a:lnTo>
                    <a:pt x="2048" y="306160"/>
                  </a:lnTo>
                  <a:lnTo>
                    <a:pt x="20285" y="248015"/>
                  </a:lnTo>
                  <a:lnTo>
                    <a:pt x="41266" y="212405"/>
                  </a:lnTo>
                  <a:lnTo>
                    <a:pt x="69519" y="178178"/>
                  </a:lnTo>
                  <a:lnTo>
                    <a:pt x="105043" y="145335"/>
                  </a:lnTo>
                  <a:lnTo>
                    <a:pt x="147840" y="113875"/>
                  </a:lnTo>
                  <a:lnTo>
                    <a:pt x="186007" y="91905"/>
                  </a:lnTo>
                  <a:lnTo>
                    <a:pt x="201044" y="84530"/>
                  </a:lnTo>
                  <a:lnTo>
                    <a:pt x="216819" y="76658"/>
                  </a:lnTo>
                  <a:lnTo>
                    <a:pt x="266051" y="47352"/>
                  </a:lnTo>
                  <a:lnTo>
                    <a:pt x="308875" y="12325"/>
                  </a:lnTo>
                  <a:lnTo>
                    <a:pt x="319669" y="0"/>
                  </a:lnTo>
                  <a:lnTo>
                    <a:pt x="328367" y="26872"/>
                  </a:lnTo>
                  <a:lnTo>
                    <a:pt x="334546" y="54064"/>
                  </a:lnTo>
                  <a:lnTo>
                    <a:pt x="333423" y="79180"/>
                  </a:lnTo>
                  <a:lnTo>
                    <a:pt x="324998" y="102223"/>
                  </a:lnTo>
                  <a:lnTo>
                    <a:pt x="309273" y="123192"/>
                  </a:lnTo>
                  <a:close/>
                </a:path>
              </a:pathLst>
            </a:custGeom>
            <a:ln w="18387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38239" y="5471771"/>
              <a:ext cx="338543" cy="445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30351" y="5510176"/>
              <a:ext cx="91754" cy="2130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38237" y="5471805"/>
              <a:ext cx="339090" cy="445770"/>
            </a:xfrm>
            <a:custGeom>
              <a:avLst/>
              <a:gdLst/>
              <a:ahLst/>
              <a:cxnLst/>
              <a:rect l="l" t="t" r="r" b="b"/>
              <a:pathLst>
                <a:path w="339089" h="445770">
                  <a:moveTo>
                    <a:pt x="338543" y="194817"/>
                  </a:moveTo>
                  <a:lnTo>
                    <a:pt x="330923" y="249722"/>
                  </a:lnTo>
                  <a:lnTo>
                    <a:pt x="317596" y="298201"/>
                  </a:lnTo>
                  <a:lnTo>
                    <a:pt x="298562" y="340256"/>
                  </a:lnTo>
                  <a:lnTo>
                    <a:pt x="273821" y="375887"/>
                  </a:lnTo>
                  <a:lnTo>
                    <a:pt x="243373" y="405095"/>
                  </a:lnTo>
                  <a:lnTo>
                    <a:pt x="207216" y="427881"/>
                  </a:lnTo>
                  <a:lnTo>
                    <a:pt x="157781" y="444368"/>
                  </a:lnTo>
                  <a:lnTo>
                    <a:pt x="134465" y="445660"/>
                  </a:lnTo>
                  <a:lnTo>
                    <a:pt x="112085" y="442319"/>
                  </a:lnTo>
                  <a:lnTo>
                    <a:pt x="71573" y="418478"/>
                  </a:lnTo>
                  <a:lnTo>
                    <a:pt x="37701" y="369578"/>
                  </a:lnTo>
                  <a:lnTo>
                    <a:pt x="19940" y="327300"/>
                  </a:lnTo>
                  <a:lnTo>
                    <a:pt x="7736" y="283061"/>
                  </a:lnTo>
                  <a:lnTo>
                    <a:pt x="1090" y="236859"/>
                  </a:lnTo>
                  <a:lnTo>
                    <a:pt x="0" y="188691"/>
                  </a:lnTo>
                  <a:lnTo>
                    <a:pt x="3833" y="152583"/>
                  </a:lnTo>
                  <a:lnTo>
                    <a:pt x="26519" y="88715"/>
                  </a:lnTo>
                  <a:lnTo>
                    <a:pt x="56816" y="47872"/>
                  </a:lnTo>
                  <a:lnTo>
                    <a:pt x="97739" y="17906"/>
                  </a:lnTo>
                  <a:lnTo>
                    <a:pt x="142002" y="1604"/>
                  </a:lnTo>
                  <a:lnTo>
                    <a:pt x="159895" y="0"/>
                  </a:lnTo>
                  <a:lnTo>
                    <a:pt x="174961" y="2758"/>
                  </a:lnTo>
                  <a:lnTo>
                    <a:pt x="209360" y="29707"/>
                  </a:lnTo>
                  <a:lnTo>
                    <a:pt x="229587" y="75352"/>
                  </a:lnTo>
                  <a:lnTo>
                    <a:pt x="230929" y="140299"/>
                  </a:lnTo>
                  <a:lnTo>
                    <a:pt x="204289" y="206101"/>
                  </a:lnTo>
                  <a:lnTo>
                    <a:pt x="158106" y="258925"/>
                  </a:lnTo>
                  <a:lnTo>
                    <a:pt x="128213" y="279614"/>
                  </a:lnTo>
                  <a:lnTo>
                    <a:pt x="132165" y="289494"/>
                  </a:lnTo>
                  <a:lnTo>
                    <a:pt x="150100" y="325993"/>
                  </a:lnTo>
                  <a:lnTo>
                    <a:pt x="178175" y="351811"/>
                  </a:lnTo>
                  <a:lnTo>
                    <a:pt x="187905" y="353391"/>
                  </a:lnTo>
                  <a:lnTo>
                    <a:pt x="198219" y="352835"/>
                  </a:lnTo>
                  <a:lnTo>
                    <a:pt x="239933" y="334154"/>
                  </a:lnTo>
                  <a:lnTo>
                    <a:pt x="270210" y="307375"/>
                  </a:lnTo>
                  <a:lnTo>
                    <a:pt x="290346" y="274195"/>
                  </a:lnTo>
                  <a:lnTo>
                    <a:pt x="306746" y="231897"/>
                  </a:lnTo>
                  <a:lnTo>
                    <a:pt x="313947" y="207160"/>
                  </a:lnTo>
                  <a:lnTo>
                    <a:pt x="338543" y="194817"/>
                  </a:lnTo>
                  <a:close/>
                </a:path>
              </a:pathLst>
            </a:custGeom>
            <a:ln w="18398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27583" y="5347166"/>
              <a:ext cx="339984" cy="4423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26800" y="5383598"/>
              <a:ext cx="94953" cy="2097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27582" y="5347538"/>
              <a:ext cx="340360" cy="442595"/>
            </a:xfrm>
            <a:custGeom>
              <a:avLst/>
              <a:gdLst/>
              <a:ahLst/>
              <a:cxnLst/>
              <a:rect l="l" t="t" r="r" b="b"/>
              <a:pathLst>
                <a:path w="340360" h="442595">
                  <a:moveTo>
                    <a:pt x="339980" y="212788"/>
                  </a:moveTo>
                  <a:lnTo>
                    <a:pt x="326690" y="266594"/>
                  </a:lnTo>
                  <a:lnTo>
                    <a:pt x="308392" y="313409"/>
                  </a:lnTo>
                  <a:lnTo>
                    <a:pt x="285087" y="353235"/>
                  </a:lnTo>
                  <a:lnTo>
                    <a:pt x="256774" y="386074"/>
                  </a:lnTo>
                  <a:lnTo>
                    <a:pt x="223453" y="411927"/>
                  </a:lnTo>
                  <a:lnTo>
                    <a:pt x="185124" y="430797"/>
                  </a:lnTo>
                  <a:lnTo>
                    <a:pt x="134238" y="441998"/>
                  </a:lnTo>
                  <a:lnTo>
                    <a:pt x="110914" y="440834"/>
                  </a:lnTo>
                  <a:lnTo>
                    <a:pt x="68949" y="424210"/>
                  </a:lnTo>
                  <a:lnTo>
                    <a:pt x="35747" y="384136"/>
                  </a:lnTo>
                  <a:lnTo>
                    <a:pt x="9336" y="311100"/>
                  </a:lnTo>
                  <a:lnTo>
                    <a:pt x="1803" y="265821"/>
                  </a:lnTo>
                  <a:lnTo>
                    <a:pt x="0" y="219176"/>
                  </a:lnTo>
                  <a:lnTo>
                    <a:pt x="3926" y="171164"/>
                  </a:lnTo>
                  <a:lnTo>
                    <a:pt x="23758" y="103437"/>
                  </a:lnTo>
                  <a:lnTo>
                    <a:pt x="62347" y="48876"/>
                  </a:lnTo>
                  <a:lnTo>
                    <a:pt x="103373" y="18417"/>
                  </a:lnTo>
                  <a:lnTo>
                    <a:pt x="143398" y="3761"/>
                  </a:lnTo>
                  <a:lnTo>
                    <a:pt x="164622" y="0"/>
                  </a:lnTo>
                  <a:lnTo>
                    <a:pt x="182584" y="284"/>
                  </a:lnTo>
                  <a:lnTo>
                    <a:pt x="219953" y="22368"/>
                  </a:lnTo>
                  <a:lnTo>
                    <a:pt x="244060" y="82544"/>
                  </a:lnTo>
                  <a:lnTo>
                    <a:pt x="238628" y="147270"/>
                  </a:lnTo>
                  <a:lnTo>
                    <a:pt x="205282" y="209913"/>
                  </a:lnTo>
                  <a:lnTo>
                    <a:pt x="153858" y="257609"/>
                  </a:lnTo>
                  <a:lnTo>
                    <a:pt x="121981" y="275049"/>
                  </a:lnTo>
                  <a:lnTo>
                    <a:pt x="124878" y="285280"/>
                  </a:lnTo>
                  <a:lnTo>
                    <a:pt x="138915" y="323469"/>
                  </a:lnTo>
                  <a:lnTo>
                    <a:pt x="164156" y="352097"/>
                  </a:lnTo>
                  <a:lnTo>
                    <a:pt x="183980" y="355212"/>
                  </a:lnTo>
                  <a:lnTo>
                    <a:pt x="195101" y="353671"/>
                  </a:lnTo>
                  <a:lnTo>
                    <a:pt x="245173" y="330174"/>
                  </a:lnTo>
                  <a:lnTo>
                    <a:pt x="272806" y="303176"/>
                  </a:lnTo>
                  <a:lnTo>
                    <a:pt x="294350" y="267732"/>
                  </a:lnTo>
                  <a:lnTo>
                    <a:pt x="314228" y="222484"/>
                  </a:lnTo>
                  <a:lnTo>
                    <a:pt x="339980" y="212788"/>
                  </a:lnTo>
                  <a:close/>
                </a:path>
              </a:pathLst>
            </a:custGeom>
            <a:ln w="18399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17026" y="5110975"/>
              <a:ext cx="265142" cy="5873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17033" y="5110971"/>
              <a:ext cx="265430" cy="587375"/>
            </a:xfrm>
            <a:custGeom>
              <a:avLst/>
              <a:gdLst/>
              <a:ahLst/>
              <a:cxnLst/>
              <a:rect l="l" t="t" r="r" b="b"/>
              <a:pathLst>
                <a:path w="265429" h="587375">
                  <a:moveTo>
                    <a:pt x="265133" y="393692"/>
                  </a:moveTo>
                  <a:lnTo>
                    <a:pt x="256910" y="451904"/>
                  </a:lnTo>
                  <a:lnTo>
                    <a:pt x="240122" y="500096"/>
                  </a:lnTo>
                  <a:lnTo>
                    <a:pt x="214771" y="538271"/>
                  </a:lnTo>
                  <a:lnTo>
                    <a:pt x="180856" y="566428"/>
                  </a:lnTo>
                  <a:lnTo>
                    <a:pt x="138380" y="584570"/>
                  </a:lnTo>
                  <a:lnTo>
                    <a:pt x="123072" y="587380"/>
                  </a:lnTo>
                  <a:lnTo>
                    <a:pt x="107803" y="587213"/>
                  </a:lnTo>
                  <a:lnTo>
                    <a:pt x="63415" y="568155"/>
                  </a:lnTo>
                  <a:lnTo>
                    <a:pt x="41611" y="535972"/>
                  </a:lnTo>
                  <a:lnTo>
                    <a:pt x="28674" y="489384"/>
                  </a:lnTo>
                  <a:lnTo>
                    <a:pt x="0" y="47767"/>
                  </a:lnTo>
                  <a:lnTo>
                    <a:pt x="110303" y="0"/>
                  </a:lnTo>
                  <a:lnTo>
                    <a:pt x="138361" y="445279"/>
                  </a:lnTo>
                  <a:lnTo>
                    <a:pt x="138982" y="452653"/>
                  </a:lnTo>
                  <a:lnTo>
                    <a:pt x="156374" y="491328"/>
                  </a:lnTo>
                  <a:lnTo>
                    <a:pt x="167556" y="493486"/>
                  </a:lnTo>
                  <a:lnTo>
                    <a:pt x="181757" y="491258"/>
                  </a:lnTo>
                  <a:lnTo>
                    <a:pt x="218440" y="459652"/>
                  </a:lnTo>
                  <a:lnTo>
                    <a:pt x="231655" y="418230"/>
                  </a:lnTo>
                  <a:lnTo>
                    <a:pt x="232611" y="402825"/>
                  </a:lnTo>
                  <a:lnTo>
                    <a:pt x="265133" y="393692"/>
                  </a:lnTo>
                  <a:close/>
                </a:path>
              </a:pathLst>
            </a:custGeom>
            <a:ln w="18382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44302" y="5062626"/>
              <a:ext cx="249372" cy="5840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50107" y="5225239"/>
              <a:ext cx="243840" cy="421640"/>
            </a:xfrm>
            <a:custGeom>
              <a:avLst/>
              <a:gdLst/>
              <a:ahLst/>
              <a:cxnLst/>
              <a:rect l="l" t="t" r="r" b="b"/>
              <a:pathLst>
                <a:path w="243839" h="421639">
                  <a:moveTo>
                    <a:pt x="243568" y="238073"/>
                  </a:moveTo>
                  <a:lnTo>
                    <a:pt x="231343" y="295573"/>
                  </a:lnTo>
                  <a:lnTo>
                    <a:pt x="211266" y="342481"/>
                  </a:lnTo>
                  <a:lnTo>
                    <a:pt x="183337" y="378798"/>
                  </a:lnTo>
                  <a:lnTo>
                    <a:pt x="147555" y="404525"/>
                  </a:lnTo>
                  <a:lnTo>
                    <a:pt x="103920" y="419661"/>
                  </a:lnTo>
                  <a:lnTo>
                    <a:pt x="88458" y="421390"/>
                  </a:lnTo>
                  <a:lnTo>
                    <a:pt x="73239" y="420155"/>
                  </a:lnTo>
                  <a:lnTo>
                    <a:pt x="30283" y="398052"/>
                  </a:lnTo>
                  <a:lnTo>
                    <a:pt x="10747" y="364425"/>
                  </a:lnTo>
                  <a:lnTo>
                    <a:pt x="1061" y="317060"/>
                  </a:lnTo>
                  <a:lnTo>
                    <a:pt x="0" y="288470"/>
                  </a:lnTo>
                  <a:lnTo>
                    <a:pt x="1423" y="23478"/>
                  </a:lnTo>
                  <a:lnTo>
                    <a:pt x="114932" y="0"/>
                  </a:lnTo>
                  <a:lnTo>
                    <a:pt x="113536" y="280684"/>
                  </a:lnTo>
                  <a:lnTo>
                    <a:pt x="113646" y="288091"/>
                  </a:lnTo>
                  <a:lnTo>
                    <a:pt x="128325" y="327886"/>
                  </a:lnTo>
                  <a:lnTo>
                    <a:pt x="139331" y="330822"/>
                  </a:lnTo>
                  <a:lnTo>
                    <a:pt x="153644" y="329605"/>
                  </a:lnTo>
                  <a:lnTo>
                    <a:pt x="192430" y="300629"/>
                  </a:lnTo>
                  <a:lnTo>
                    <a:pt x="208456" y="260221"/>
                  </a:lnTo>
                  <a:lnTo>
                    <a:pt x="210468" y="244918"/>
                  </a:lnTo>
                  <a:lnTo>
                    <a:pt x="243568" y="238073"/>
                  </a:lnTo>
                  <a:close/>
                </a:path>
              </a:pathLst>
            </a:custGeom>
            <a:ln w="18389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44511" y="5177165"/>
              <a:ext cx="453237" cy="4354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35098" y="5053429"/>
              <a:ext cx="146710" cy="1469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44507" y="5177277"/>
              <a:ext cx="453390" cy="435609"/>
            </a:xfrm>
            <a:custGeom>
              <a:avLst/>
              <a:gdLst/>
              <a:ahLst/>
              <a:cxnLst/>
              <a:rect l="l" t="t" r="r" b="b"/>
              <a:pathLst>
                <a:path w="453389" h="435610">
                  <a:moveTo>
                    <a:pt x="324160" y="292846"/>
                  </a:moveTo>
                  <a:lnTo>
                    <a:pt x="327547" y="307765"/>
                  </a:lnTo>
                  <a:lnTo>
                    <a:pt x="334154" y="317984"/>
                  </a:lnTo>
                  <a:lnTo>
                    <a:pt x="343979" y="323502"/>
                  </a:lnTo>
                  <a:lnTo>
                    <a:pt x="357022" y="324322"/>
                  </a:lnTo>
                  <a:lnTo>
                    <a:pt x="369611" y="321926"/>
                  </a:lnTo>
                  <a:lnTo>
                    <a:pt x="402854" y="292161"/>
                  </a:lnTo>
                  <a:lnTo>
                    <a:pt x="419641" y="246001"/>
                  </a:lnTo>
                  <a:lnTo>
                    <a:pt x="453246" y="242505"/>
                  </a:lnTo>
                  <a:lnTo>
                    <a:pt x="434132" y="305120"/>
                  </a:lnTo>
                  <a:lnTo>
                    <a:pt x="409327" y="352707"/>
                  </a:lnTo>
                  <a:lnTo>
                    <a:pt x="378825" y="385265"/>
                  </a:lnTo>
                  <a:lnTo>
                    <a:pt x="342621" y="402792"/>
                  </a:lnTo>
                  <a:lnTo>
                    <a:pt x="302695" y="408041"/>
                  </a:lnTo>
                  <a:lnTo>
                    <a:pt x="293433" y="407517"/>
                  </a:lnTo>
                  <a:lnTo>
                    <a:pt x="251524" y="392668"/>
                  </a:lnTo>
                  <a:lnTo>
                    <a:pt x="222241" y="353867"/>
                  </a:lnTo>
                  <a:lnTo>
                    <a:pt x="215363" y="306853"/>
                  </a:lnTo>
                  <a:lnTo>
                    <a:pt x="216274" y="282658"/>
                  </a:lnTo>
                  <a:lnTo>
                    <a:pt x="218925" y="253325"/>
                  </a:lnTo>
                  <a:lnTo>
                    <a:pt x="223316" y="218851"/>
                  </a:lnTo>
                  <a:lnTo>
                    <a:pt x="227738" y="184720"/>
                  </a:lnTo>
                  <a:lnTo>
                    <a:pt x="230492" y="156415"/>
                  </a:lnTo>
                  <a:lnTo>
                    <a:pt x="231575" y="133936"/>
                  </a:lnTo>
                  <a:lnTo>
                    <a:pt x="230985" y="117282"/>
                  </a:lnTo>
                  <a:lnTo>
                    <a:pt x="227322" y="99442"/>
                  </a:lnTo>
                  <a:lnTo>
                    <a:pt x="220575" y="87129"/>
                  </a:lnTo>
                  <a:lnTo>
                    <a:pt x="210742" y="80342"/>
                  </a:lnTo>
                  <a:lnTo>
                    <a:pt x="197821" y="79081"/>
                  </a:lnTo>
                  <a:lnTo>
                    <a:pt x="184050" y="83418"/>
                  </a:lnTo>
                  <a:lnTo>
                    <a:pt x="150990" y="130382"/>
                  </a:lnTo>
                  <a:lnTo>
                    <a:pt x="115272" y="423299"/>
                  </a:lnTo>
                  <a:lnTo>
                    <a:pt x="0" y="435292"/>
                  </a:lnTo>
                  <a:lnTo>
                    <a:pt x="43304" y="24560"/>
                  </a:lnTo>
                  <a:lnTo>
                    <a:pt x="158576" y="12558"/>
                  </a:lnTo>
                  <a:lnTo>
                    <a:pt x="154269" y="55068"/>
                  </a:lnTo>
                  <a:lnTo>
                    <a:pt x="172734" y="33352"/>
                  </a:lnTo>
                  <a:lnTo>
                    <a:pt x="193687" y="17036"/>
                  </a:lnTo>
                  <a:lnTo>
                    <a:pt x="217124" y="6115"/>
                  </a:lnTo>
                  <a:lnTo>
                    <a:pt x="243044" y="584"/>
                  </a:lnTo>
                  <a:lnTo>
                    <a:pt x="261518" y="0"/>
                  </a:lnTo>
                  <a:lnTo>
                    <a:pt x="278655" y="2232"/>
                  </a:lnTo>
                  <a:lnTo>
                    <a:pt x="321251" y="25864"/>
                  </a:lnTo>
                  <a:lnTo>
                    <a:pt x="340802" y="75299"/>
                  </a:lnTo>
                  <a:lnTo>
                    <a:pt x="342187" y="96877"/>
                  </a:lnTo>
                  <a:lnTo>
                    <a:pt x="342055" y="120000"/>
                  </a:lnTo>
                  <a:lnTo>
                    <a:pt x="340406" y="144668"/>
                  </a:lnTo>
                  <a:lnTo>
                    <a:pt x="337239" y="170880"/>
                  </a:lnTo>
                  <a:lnTo>
                    <a:pt x="326117" y="250595"/>
                  </a:lnTo>
                  <a:lnTo>
                    <a:pt x="324632" y="263047"/>
                  </a:lnTo>
                  <a:lnTo>
                    <a:pt x="323812" y="274239"/>
                  </a:lnTo>
                  <a:lnTo>
                    <a:pt x="323656" y="284171"/>
                  </a:lnTo>
                  <a:lnTo>
                    <a:pt x="324160" y="292846"/>
                  </a:lnTo>
                  <a:close/>
                </a:path>
              </a:pathLst>
            </a:custGeom>
            <a:ln w="18411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54068" y="5166068"/>
              <a:ext cx="404651" cy="6084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73377" y="5216848"/>
              <a:ext cx="151765" cy="282575"/>
            </a:xfrm>
            <a:custGeom>
              <a:avLst/>
              <a:gdLst/>
              <a:ahLst/>
              <a:cxnLst/>
              <a:rect l="l" t="t" r="r" b="b"/>
              <a:pathLst>
                <a:path w="151764" h="282575">
                  <a:moveTo>
                    <a:pt x="0" y="222483"/>
                  </a:moveTo>
                  <a:lnTo>
                    <a:pt x="1775" y="248270"/>
                  </a:lnTo>
                  <a:lnTo>
                    <a:pt x="8766" y="266851"/>
                  </a:lnTo>
                  <a:lnTo>
                    <a:pt x="20972" y="278230"/>
                  </a:lnTo>
                  <a:lnTo>
                    <a:pt x="38390" y="282409"/>
                  </a:lnTo>
                  <a:lnTo>
                    <a:pt x="46871" y="281710"/>
                  </a:lnTo>
                  <a:lnTo>
                    <a:pt x="84592" y="260236"/>
                  </a:lnTo>
                  <a:lnTo>
                    <a:pt x="104903" y="223516"/>
                  </a:lnTo>
                  <a:lnTo>
                    <a:pt x="151293" y="29040"/>
                  </a:lnTo>
                  <a:lnTo>
                    <a:pt x="150127" y="24013"/>
                  </a:lnTo>
                  <a:lnTo>
                    <a:pt x="115382" y="0"/>
                  </a:lnTo>
                  <a:lnTo>
                    <a:pt x="104475" y="1192"/>
                  </a:lnTo>
                  <a:lnTo>
                    <a:pt x="71702" y="22823"/>
                  </a:lnTo>
                  <a:lnTo>
                    <a:pt x="47635" y="54306"/>
                  </a:lnTo>
                  <a:lnTo>
                    <a:pt x="28158" y="92240"/>
                  </a:lnTo>
                  <a:lnTo>
                    <a:pt x="13266" y="136618"/>
                  </a:lnTo>
                  <a:lnTo>
                    <a:pt x="2957" y="187436"/>
                  </a:lnTo>
                  <a:lnTo>
                    <a:pt x="0" y="222483"/>
                  </a:lnTo>
                  <a:close/>
                </a:path>
              </a:pathLst>
            </a:custGeom>
            <a:ln w="18386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39653" y="5583664"/>
              <a:ext cx="110494" cy="12759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54072" y="5166146"/>
              <a:ext cx="405130" cy="608965"/>
            </a:xfrm>
            <a:custGeom>
              <a:avLst/>
              <a:gdLst/>
              <a:ahLst/>
              <a:cxnLst/>
              <a:rect l="l" t="t" r="r" b="b"/>
              <a:pathLst>
                <a:path w="405129" h="608964">
                  <a:moveTo>
                    <a:pt x="201513" y="367530"/>
                  </a:moveTo>
                  <a:lnTo>
                    <a:pt x="178868" y="386565"/>
                  </a:lnTo>
                  <a:lnTo>
                    <a:pt x="155007" y="399943"/>
                  </a:lnTo>
                  <a:lnTo>
                    <a:pt x="129931" y="407664"/>
                  </a:lnTo>
                  <a:lnTo>
                    <a:pt x="103645" y="409726"/>
                  </a:lnTo>
                  <a:lnTo>
                    <a:pt x="70235" y="404449"/>
                  </a:lnTo>
                  <a:lnTo>
                    <a:pt x="22124" y="368535"/>
                  </a:lnTo>
                  <a:lnTo>
                    <a:pt x="3841" y="324918"/>
                  </a:lnTo>
                  <a:lnTo>
                    <a:pt x="0" y="281025"/>
                  </a:lnTo>
                  <a:lnTo>
                    <a:pt x="798" y="265167"/>
                  </a:lnTo>
                  <a:lnTo>
                    <a:pt x="7301" y="217676"/>
                  </a:lnTo>
                  <a:lnTo>
                    <a:pt x="20211" y="170500"/>
                  </a:lnTo>
                  <a:lnTo>
                    <a:pt x="40845" y="122053"/>
                  </a:lnTo>
                  <a:lnTo>
                    <a:pt x="78394" y="65692"/>
                  </a:lnTo>
                  <a:lnTo>
                    <a:pt x="126234" y="22994"/>
                  </a:lnTo>
                  <a:lnTo>
                    <a:pt x="183231" y="1923"/>
                  </a:lnTo>
                  <a:lnTo>
                    <a:pt x="215096" y="0"/>
                  </a:lnTo>
                  <a:lnTo>
                    <a:pt x="231149" y="1191"/>
                  </a:lnTo>
                  <a:lnTo>
                    <a:pt x="271145" y="19457"/>
                  </a:lnTo>
                  <a:lnTo>
                    <a:pt x="279111" y="42887"/>
                  </a:lnTo>
                  <a:lnTo>
                    <a:pt x="279065" y="44465"/>
                  </a:lnTo>
                  <a:lnTo>
                    <a:pt x="288011" y="6033"/>
                  </a:lnTo>
                  <a:lnTo>
                    <a:pt x="404643" y="9363"/>
                  </a:lnTo>
                  <a:lnTo>
                    <a:pt x="293182" y="475150"/>
                  </a:lnTo>
                  <a:lnTo>
                    <a:pt x="282510" y="510860"/>
                  </a:lnTo>
                  <a:lnTo>
                    <a:pt x="249700" y="565976"/>
                  </a:lnTo>
                  <a:lnTo>
                    <a:pt x="209720" y="595923"/>
                  </a:lnTo>
                  <a:lnTo>
                    <a:pt x="170491" y="607436"/>
                  </a:lnTo>
                  <a:lnTo>
                    <a:pt x="149098" y="608408"/>
                  </a:lnTo>
                  <a:lnTo>
                    <a:pt x="128118" y="606258"/>
                  </a:lnTo>
                  <a:lnTo>
                    <a:pt x="92244" y="592884"/>
                  </a:lnTo>
                  <a:lnTo>
                    <a:pt x="56751" y="554290"/>
                  </a:lnTo>
                  <a:lnTo>
                    <a:pt x="50513" y="523075"/>
                  </a:lnTo>
                  <a:lnTo>
                    <a:pt x="51631" y="507388"/>
                  </a:lnTo>
                  <a:lnTo>
                    <a:pt x="62802" y="470935"/>
                  </a:lnTo>
                  <a:lnTo>
                    <a:pt x="97583" y="436193"/>
                  </a:lnTo>
                  <a:lnTo>
                    <a:pt x="133180" y="419597"/>
                  </a:lnTo>
                  <a:lnTo>
                    <a:pt x="193100" y="401229"/>
                  </a:lnTo>
                  <a:lnTo>
                    <a:pt x="201513" y="367530"/>
                  </a:lnTo>
                  <a:close/>
                </a:path>
              </a:pathLst>
            </a:custGeom>
            <a:ln w="18393">
              <a:solidFill>
                <a:srgbClr val="8716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241300" y="3467100"/>
            <a:ext cx="2641600" cy="1308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800100"/>
            <a:ext cx="91440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83540" y="1009402"/>
            <a:ext cx="4242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When do you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vital?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47" name="object 47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04784" y="215917"/>
            <a:ext cx="1133475" cy="378460"/>
            <a:chOff x="304784" y="215917"/>
            <a:chExt cx="1133475" cy="378460"/>
          </a:xfrm>
        </p:grpSpPr>
        <p:sp>
          <p:nvSpPr>
            <p:cNvPr id="53" name="object 53"/>
            <p:cNvSpPr/>
            <p:nvPr/>
          </p:nvSpPr>
          <p:spPr>
            <a:xfrm>
              <a:off x="304774" y="215925"/>
              <a:ext cx="780415" cy="378460"/>
            </a:xfrm>
            <a:custGeom>
              <a:avLst/>
              <a:gdLst/>
              <a:ahLst/>
              <a:cxnLst/>
              <a:rect l="l" t="t" r="r" b="b"/>
              <a:pathLst>
                <a:path w="780415" h="378459">
                  <a:moveTo>
                    <a:pt x="518134" y="21348"/>
                  </a:moveTo>
                  <a:lnTo>
                    <a:pt x="488530" y="23126"/>
                  </a:lnTo>
                  <a:lnTo>
                    <a:pt x="471538" y="23812"/>
                  </a:lnTo>
                  <a:lnTo>
                    <a:pt x="453694" y="24079"/>
                  </a:lnTo>
                  <a:lnTo>
                    <a:pt x="384441" y="23571"/>
                  </a:lnTo>
                  <a:lnTo>
                    <a:pt x="387654" y="37782"/>
                  </a:lnTo>
                  <a:lnTo>
                    <a:pt x="401688" y="38265"/>
                  </a:lnTo>
                  <a:lnTo>
                    <a:pt x="417398" y="41617"/>
                  </a:lnTo>
                  <a:lnTo>
                    <a:pt x="430174" y="50736"/>
                  </a:lnTo>
                  <a:lnTo>
                    <a:pt x="435457" y="68503"/>
                  </a:lnTo>
                  <a:lnTo>
                    <a:pt x="428269" y="103759"/>
                  </a:lnTo>
                  <a:lnTo>
                    <a:pt x="410552" y="160642"/>
                  </a:lnTo>
                  <a:lnTo>
                    <a:pt x="388112" y="225056"/>
                  </a:lnTo>
                  <a:lnTo>
                    <a:pt x="366737" y="282841"/>
                  </a:lnTo>
                  <a:lnTo>
                    <a:pt x="354431" y="250850"/>
                  </a:lnTo>
                  <a:lnTo>
                    <a:pt x="335368" y="198767"/>
                  </a:lnTo>
                  <a:lnTo>
                    <a:pt x="314972" y="140208"/>
                  </a:lnTo>
                  <a:lnTo>
                    <a:pt x="298729" y="88773"/>
                  </a:lnTo>
                  <a:lnTo>
                    <a:pt x="292100" y="58089"/>
                  </a:lnTo>
                  <a:lnTo>
                    <a:pt x="293839" y="50444"/>
                  </a:lnTo>
                  <a:lnTo>
                    <a:pt x="299948" y="44996"/>
                  </a:lnTo>
                  <a:lnTo>
                    <a:pt x="311797" y="40881"/>
                  </a:lnTo>
                  <a:lnTo>
                    <a:pt x="330746" y="37236"/>
                  </a:lnTo>
                  <a:lnTo>
                    <a:pt x="329666" y="23571"/>
                  </a:lnTo>
                  <a:lnTo>
                    <a:pt x="313613" y="23952"/>
                  </a:lnTo>
                  <a:lnTo>
                    <a:pt x="260972" y="24536"/>
                  </a:lnTo>
                  <a:lnTo>
                    <a:pt x="186855" y="24625"/>
                  </a:lnTo>
                  <a:lnTo>
                    <a:pt x="187934" y="39420"/>
                  </a:lnTo>
                  <a:lnTo>
                    <a:pt x="206298" y="42976"/>
                  </a:lnTo>
                  <a:lnTo>
                    <a:pt x="219811" y="54241"/>
                  </a:lnTo>
                  <a:lnTo>
                    <a:pt x="233616" y="80314"/>
                  </a:lnTo>
                  <a:lnTo>
                    <a:pt x="252895" y="128257"/>
                  </a:lnTo>
                  <a:lnTo>
                    <a:pt x="218617" y="207810"/>
                  </a:lnTo>
                  <a:lnTo>
                    <a:pt x="187934" y="281203"/>
                  </a:lnTo>
                  <a:lnTo>
                    <a:pt x="170421" y="233870"/>
                  </a:lnTo>
                  <a:lnTo>
                    <a:pt x="150571" y="178523"/>
                  </a:lnTo>
                  <a:lnTo>
                    <a:pt x="131965" y="124815"/>
                  </a:lnTo>
                  <a:lnTo>
                    <a:pt x="118160" y="82384"/>
                  </a:lnTo>
                  <a:lnTo>
                    <a:pt x="112763" y="60833"/>
                  </a:lnTo>
                  <a:lnTo>
                    <a:pt x="113398" y="53911"/>
                  </a:lnTo>
                  <a:lnTo>
                    <a:pt x="117868" y="48399"/>
                  </a:lnTo>
                  <a:lnTo>
                    <a:pt x="129984" y="43611"/>
                  </a:lnTo>
                  <a:lnTo>
                    <a:pt x="153581" y="38874"/>
                  </a:lnTo>
                  <a:lnTo>
                    <a:pt x="151980" y="24079"/>
                  </a:lnTo>
                  <a:lnTo>
                    <a:pt x="116522" y="24079"/>
                  </a:lnTo>
                  <a:lnTo>
                    <a:pt x="105003" y="24396"/>
                  </a:lnTo>
                  <a:lnTo>
                    <a:pt x="62090" y="24561"/>
                  </a:lnTo>
                  <a:lnTo>
                    <a:pt x="0" y="22987"/>
                  </a:lnTo>
                  <a:lnTo>
                    <a:pt x="0" y="36728"/>
                  </a:lnTo>
                  <a:lnTo>
                    <a:pt x="11938" y="37426"/>
                  </a:lnTo>
                  <a:lnTo>
                    <a:pt x="21234" y="39217"/>
                  </a:lnTo>
                  <a:lnTo>
                    <a:pt x="53594" y="73660"/>
                  </a:lnTo>
                  <a:lnTo>
                    <a:pt x="73558" y="120523"/>
                  </a:lnTo>
                  <a:lnTo>
                    <a:pt x="95478" y="180606"/>
                  </a:lnTo>
                  <a:lnTo>
                    <a:pt x="117309" y="245148"/>
                  </a:lnTo>
                  <a:lnTo>
                    <a:pt x="152679" y="352691"/>
                  </a:lnTo>
                  <a:lnTo>
                    <a:pt x="162166" y="378218"/>
                  </a:lnTo>
                  <a:lnTo>
                    <a:pt x="174510" y="378218"/>
                  </a:lnTo>
                  <a:lnTo>
                    <a:pt x="182905" y="350253"/>
                  </a:lnTo>
                  <a:lnTo>
                    <a:pt x="193179" y="320128"/>
                  </a:lnTo>
                  <a:lnTo>
                    <a:pt x="208114" y="281800"/>
                  </a:lnTo>
                  <a:lnTo>
                    <a:pt x="230492" y="229184"/>
                  </a:lnTo>
                  <a:lnTo>
                    <a:pt x="263093" y="156210"/>
                  </a:lnTo>
                  <a:lnTo>
                    <a:pt x="281178" y="205549"/>
                  </a:lnTo>
                  <a:lnTo>
                    <a:pt x="298945" y="254876"/>
                  </a:lnTo>
                  <a:lnTo>
                    <a:pt x="316103" y="304215"/>
                  </a:lnTo>
                  <a:lnTo>
                    <a:pt x="332346" y="353529"/>
                  </a:lnTo>
                  <a:lnTo>
                    <a:pt x="340931" y="378218"/>
                  </a:lnTo>
                  <a:lnTo>
                    <a:pt x="352209" y="378218"/>
                  </a:lnTo>
                  <a:lnTo>
                    <a:pt x="364248" y="347853"/>
                  </a:lnTo>
                  <a:lnTo>
                    <a:pt x="381088" y="302006"/>
                  </a:lnTo>
                  <a:lnTo>
                    <a:pt x="421360" y="189979"/>
                  </a:lnTo>
                  <a:lnTo>
                    <a:pt x="440842" y="136855"/>
                  </a:lnTo>
                  <a:lnTo>
                    <a:pt x="457288" y="94373"/>
                  </a:lnTo>
                  <a:lnTo>
                    <a:pt x="476935" y="56362"/>
                  </a:lnTo>
                  <a:lnTo>
                    <a:pt x="516521" y="36131"/>
                  </a:lnTo>
                  <a:lnTo>
                    <a:pt x="518134" y="21348"/>
                  </a:lnTo>
                  <a:close/>
                </a:path>
                <a:path w="780415" h="378459">
                  <a:moveTo>
                    <a:pt x="780351" y="352996"/>
                  </a:moveTo>
                  <a:lnTo>
                    <a:pt x="758355" y="351358"/>
                  </a:lnTo>
                  <a:lnTo>
                    <a:pt x="756742" y="350812"/>
                  </a:lnTo>
                  <a:lnTo>
                    <a:pt x="750531" y="349567"/>
                  </a:lnTo>
                  <a:lnTo>
                    <a:pt x="747344" y="345401"/>
                  </a:lnTo>
                  <a:lnTo>
                    <a:pt x="746175" y="336397"/>
                  </a:lnTo>
                  <a:lnTo>
                    <a:pt x="745197" y="251269"/>
                  </a:lnTo>
                  <a:lnTo>
                    <a:pt x="739495" y="203339"/>
                  </a:lnTo>
                  <a:lnTo>
                    <a:pt x="724027" y="175564"/>
                  </a:lnTo>
                  <a:lnTo>
                    <a:pt x="693915" y="166598"/>
                  </a:lnTo>
                  <a:lnTo>
                    <a:pt x="673455" y="168440"/>
                  </a:lnTo>
                  <a:lnTo>
                    <a:pt x="652576" y="173532"/>
                  </a:lnTo>
                  <a:lnTo>
                    <a:pt x="631710" y="181190"/>
                  </a:lnTo>
                  <a:lnTo>
                    <a:pt x="611251" y="190741"/>
                  </a:lnTo>
                  <a:lnTo>
                    <a:pt x="611987" y="120446"/>
                  </a:lnTo>
                  <a:lnTo>
                    <a:pt x="613994" y="69583"/>
                  </a:lnTo>
                  <a:lnTo>
                    <a:pt x="616902" y="32702"/>
                  </a:lnTo>
                  <a:lnTo>
                    <a:pt x="620369" y="4343"/>
                  </a:lnTo>
                  <a:lnTo>
                    <a:pt x="608025" y="0"/>
                  </a:lnTo>
                  <a:lnTo>
                    <a:pt x="595464" y="7353"/>
                  </a:lnTo>
                  <a:lnTo>
                    <a:pt x="584796" y="12979"/>
                  </a:lnTo>
                  <a:lnTo>
                    <a:pt x="573125" y="18008"/>
                  </a:lnTo>
                  <a:lnTo>
                    <a:pt x="530174" y="33426"/>
                  </a:lnTo>
                  <a:lnTo>
                    <a:pt x="530174" y="48755"/>
                  </a:lnTo>
                  <a:lnTo>
                    <a:pt x="536613" y="46024"/>
                  </a:lnTo>
                  <a:lnTo>
                    <a:pt x="541451" y="44373"/>
                  </a:lnTo>
                  <a:lnTo>
                    <a:pt x="546811" y="44373"/>
                  </a:lnTo>
                  <a:lnTo>
                    <a:pt x="557364" y="49352"/>
                  </a:lnTo>
                  <a:lnTo>
                    <a:pt x="562775" y="61976"/>
                  </a:lnTo>
                  <a:lnTo>
                    <a:pt x="564769" y="78816"/>
                  </a:lnTo>
                  <a:lnTo>
                    <a:pt x="565061" y="96431"/>
                  </a:lnTo>
                  <a:lnTo>
                    <a:pt x="564603" y="153885"/>
                  </a:lnTo>
                  <a:lnTo>
                    <a:pt x="563448" y="216712"/>
                  </a:lnTo>
                  <a:lnTo>
                    <a:pt x="561886" y="273672"/>
                  </a:lnTo>
                  <a:lnTo>
                    <a:pt x="560235" y="313512"/>
                  </a:lnTo>
                  <a:lnTo>
                    <a:pt x="530174" y="355739"/>
                  </a:lnTo>
                  <a:lnTo>
                    <a:pt x="530174" y="369443"/>
                  </a:lnTo>
                  <a:lnTo>
                    <a:pt x="541312" y="368147"/>
                  </a:lnTo>
                  <a:lnTo>
                    <a:pt x="555205" y="366903"/>
                  </a:lnTo>
                  <a:lnTo>
                    <a:pt x="571627" y="365975"/>
                  </a:lnTo>
                  <a:lnTo>
                    <a:pt x="590321" y="365607"/>
                  </a:lnTo>
                  <a:lnTo>
                    <a:pt x="600760" y="365696"/>
                  </a:lnTo>
                  <a:lnTo>
                    <a:pt x="640753" y="366737"/>
                  </a:lnTo>
                  <a:lnTo>
                    <a:pt x="640753" y="352996"/>
                  </a:lnTo>
                  <a:lnTo>
                    <a:pt x="623646" y="351497"/>
                  </a:lnTo>
                  <a:lnTo>
                    <a:pt x="613727" y="347522"/>
                  </a:lnTo>
                  <a:lnTo>
                    <a:pt x="609142" y="338213"/>
                  </a:lnTo>
                  <a:lnTo>
                    <a:pt x="608025" y="320675"/>
                  </a:lnTo>
                  <a:lnTo>
                    <a:pt x="610057" y="235254"/>
                  </a:lnTo>
                  <a:lnTo>
                    <a:pt x="633387" y="199377"/>
                  </a:lnTo>
                  <a:lnTo>
                    <a:pt x="662800" y="193484"/>
                  </a:lnTo>
                  <a:lnTo>
                    <a:pt x="681939" y="199364"/>
                  </a:lnTo>
                  <a:lnTo>
                    <a:pt x="693178" y="216636"/>
                  </a:lnTo>
                  <a:lnTo>
                    <a:pt x="698487" y="244817"/>
                  </a:lnTo>
                  <a:lnTo>
                    <a:pt x="699820" y="283375"/>
                  </a:lnTo>
                  <a:lnTo>
                    <a:pt x="699401" y="321475"/>
                  </a:lnTo>
                  <a:lnTo>
                    <a:pt x="696468" y="342239"/>
                  </a:lnTo>
                  <a:lnTo>
                    <a:pt x="688505" y="352221"/>
                  </a:lnTo>
                  <a:lnTo>
                    <a:pt x="672998" y="357936"/>
                  </a:lnTo>
                  <a:lnTo>
                    <a:pt x="674598" y="368896"/>
                  </a:lnTo>
                  <a:lnTo>
                    <a:pt x="714997" y="367195"/>
                  </a:lnTo>
                  <a:lnTo>
                    <a:pt x="746315" y="366382"/>
                  </a:lnTo>
                  <a:lnTo>
                    <a:pt x="780351" y="366737"/>
                  </a:lnTo>
                  <a:lnTo>
                    <a:pt x="780351" y="3529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86074" y="374331"/>
              <a:ext cx="195974" cy="21379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74942" y="324457"/>
              <a:ext cx="163195" cy="261620"/>
            </a:xfrm>
            <a:custGeom>
              <a:avLst/>
              <a:gdLst/>
              <a:ahLst/>
              <a:cxnLst/>
              <a:rect l="l" t="t" r="r" b="b"/>
              <a:pathLst>
                <a:path w="163194" h="261620">
                  <a:moveTo>
                    <a:pt x="82712" y="0"/>
                  </a:moveTo>
                  <a:lnTo>
                    <a:pt x="58986" y="26008"/>
                  </a:lnTo>
                  <a:lnTo>
                    <a:pt x="39947" y="44521"/>
                  </a:lnTo>
                  <a:lnTo>
                    <a:pt x="21611" y="58727"/>
                  </a:lnTo>
                  <a:lnTo>
                    <a:pt x="0" y="71813"/>
                  </a:lnTo>
                  <a:lnTo>
                    <a:pt x="0" y="83828"/>
                  </a:lnTo>
                  <a:lnTo>
                    <a:pt x="7241" y="83946"/>
                  </a:lnTo>
                  <a:lnTo>
                    <a:pt x="13112" y="84327"/>
                  </a:lnTo>
                  <a:lnTo>
                    <a:pt x="27404" y="86059"/>
                  </a:lnTo>
                  <a:lnTo>
                    <a:pt x="25257" y="194034"/>
                  </a:lnTo>
                  <a:lnTo>
                    <a:pt x="26004" y="217530"/>
                  </a:lnTo>
                  <a:lnTo>
                    <a:pt x="31232" y="239270"/>
                  </a:lnTo>
                  <a:lnTo>
                    <a:pt x="45421" y="255249"/>
                  </a:lnTo>
                  <a:lnTo>
                    <a:pt x="73054" y="261465"/>
                  </a:lnTo>
                  <a:lnTo>
                    <a:pt x="96941" y="259367"/>
                  </a:lnTo>
                  <a:lnTo>
                    <a:pt x="120078" y="253314"/>
                  </a:lnTo>
                  <a:lnTo>
                    <a:pt x="142115" y="243666"/>
                  </a:lnTo>
                  <a:lnTo>
                    <a:pt x="162704" y="230783"/>
                  </a:lnTo>
                  <a:lnTo>
                    <a:pt x="158410" y="221468"/>
                  </a:lnTo>
                  <a:lnTo>
                    <a:pt x="146374" y="226297"/>
                  </a:lnTo>
                  <a:lnTo>
                    <a:pt x="134298" y="230509"/>
                  </a:lnTo>
                  <a:lnTo>
                    <a:pt x="121926" y="233488"/>
                  </a:lnTo>
                  <a:lnTo>
                    <a:pt x="109005" y="234618"/>
                  </a:lnTo>
                  <a:lnTo>
                    <a:pt x="89749" y="228970"/>
                  </a:lnTo>
                  <a:lnTo>
                    <a:pt x="79861" y="214942"/>
                  </a:lnTo>
                  <a:lnTo>
                    <a:pt x="76218" y="196908"/>
                  </a:lnTo>
                  <a:lnTo>
                    <a:pt x="75698" y="179241"/>
                  </a:lnTo>
                  <a:lnTo>
                    <a:pt x="75897" y="155079"/>
                  </a:lnTo>
                  <a:lnTo>
                    <a:pt x="77315" y="97745"/>
                  </a:lnTo>
                  <a:lnTo>
                    <a:pt x="81102" y="79993"/>
                  </a:lnTo>
                  <a:lnTo>
                    <a:pt x="92908" y="80540"/>
                  </a:lnTo>
                  <a:lnTo>
                    <a:pt x="136893" y="81242"/>
                  </a:lnTo>
                  <a:lnTo>
                    <a:pt x="144292" y="80956"/>
                  </a:lnTo>
                  <a:lnTo>
                    <a:pt x="155191" y="79993"/>
                  </a:lnTo>
                  <a:lnTo>
                    <a:pt x="155191" y="57020"/>
                  </a:lnTo>
                  <a:lnTo>
                    <a:pt x="148216" y="58077"/>
                  </a:lnTo>
                  <a:lnTo>
                    <a:pt x="78917" y="57020"/>
                  </a:lnTo>
                  <a:lnTo>
                    <a:pt x="827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564709" y="237266"/>
            <a:ext cx="272415" cy="348615"/>
            <a:chOff x="1564709" y="237266"/>
            <a:chExt cx="272415" cy="348615"/>
          </a:xfrm>
        </p:grpSpPr>
        <p:sp>
          <p:nvSpPr>
            <p:cNvPr id="57" name="object 57"/>
            <p:cNvSpPr/>
            <p:nvPr/>
          </p:nvSpPr>
          <p:spPr>
            <a:xfrm>
              <a:off x="1564709" y="237266"/>
              <a:ext cx="121920" cy="347345"/>
            </a:xfrm>
            <a:custGeom>
              <a:avLst/>
              <a:gdLst/>
              <a:ahLst/>
              <a:cxnLst/>
              <a:rect l="l" t="t" r="r" b="b"/>
              <a:pathLst>
                <a:path w="121919" h="347345">
                  <a:moveTo>
                    <a:pt x="62820" y="0"/>
                  </a:moveTo>
                  <a:lnTo>
                    <a:pt x="51501" y="2302"/>
                  </a:lnTo>
                  <a:lnTo>
                    <a:pt x="42295" y="8560"/>
                  </a:lnTo>
                  <a:lnTo>
                    <a:pt x="36108" y="17798"/>
                  </a:lnTo>
                  <a:lnTo>
                    <a:pt x="33844" y="29038"/>
                  </a:lnTo>
                  <a:lnTo>
                    <a:pt x="36108" y="40618"/>
                  </a:lnTo>
                  <a:lnTo>
                    <a:pt x="42295" y="50029"/>
                  </a:lnTo>
                  <a:lnTo>
                    <a:pt x="51501" y="56351"/>
                  </a:lnTo>
                  <a:lnTo>
                    <a:pt x="62820" y="58663"/>
                  </a:lnTo>
                  <a:lnTo>
                    <a:pt x="74139" y="56351"/>
                  </a:lnTo>
                  <a:lnTo>
                    <a:pt x="83345" y="50029"/>
                  </a:lnTo>
                  <a:lnTo>
                    <a:pt x="89533" y="40618"/>
                  </a:lnTo>
                  <a:lnTo>
                    <a:pt x="91796" y="29038"/>
                  </a:lnTo>
                  <a:lnTo>
                    <a:pt x="89533" y="17798"/>
                  </a:lnTo>
                  <a:lnTo>
                    <a:pt x="83345" y="8560"/>
                  </a:lnTo>
                  <a:lnTo>
                    <a:pt x="74139" y="2302"/>
                  </a:lnTo>
                  <a:lnTo>
                    <a:pt x="62820" y="0"/>
                  </a:lnTo>
                  <a:close/>
                </a:path>
                <a:path w="121919" h="347345">
                  <a:moveTo>
                    <a:pt x="79496" y="183624"/>
                  </a:moveTo>
                  <a:lnTo>
                    <a:pt x="12879" y="183624"/>
                  </a:lnTo>
                  <a:lnTo>
                    <a:pt x="22853" y="185145"/>
                  </a:lnTo>
                  <a:lnTo>
                    <a:pt x="28540" y="191656"/>
                  </a:lnTo>
                  <a:lnTo>
                    <a:pt x="31102" y="206078"/>
                  </a:lnTo>
                  <a:lnTo>
                    <a:pt x="31697" y="231330"/>
                  </a:lnTo>
                  <a:lnTo>
                    <a:pt x="31563" y="250119"/>
                  </a:lnTo>
                  <a:lnTo>
                    <a:pt x="29886" y="302710"/>
                  </a:lnTo>
                  <a:lnTo>
                    <a:pt x="2146" y="330031"/>
                  </a:lnTo>
                  <a:lnTo>
                    <a:pt x="0" y="347016"/>
                  </a:lnTo>
                  <a:lnTo>
                    <a:pt x="19424" y="345432"/>
                  </a:lnTo>
                  <a:lnTo>
                    <a:pt x="38942" y="344619"/>
                  </a:lnTo>
                  <a:lnTo>
                    <a:pt x="58459" y="344319"/>
                  </a:lnTo>
                  <a:lnTo>
                    <a:pt x="121348" y="344276"/>
                  </a:lnTo>
                  <a:lnTo>
                    <a:pt x="118129" y="330031"/>
                  </a:lnTo>
                  <a:lnTo>
                    <a:pt x="112226" y="329483"/>
                  </a:lnTo>
                  <a:lnTo>
                    <a:pt x="110617" y="329483"/>
                  </a:lnTo>
                  <a:lnTo>
                    <a:pt x="97737" y="328895"/>
                  </a:lnTo>
                  <a:lnTo>
                    <a:pt x="88577" y="328895"/>
                  </a:lnTo>
                  <a:lnTo>
                    <a:pt x="85933" y="326744"/>
                  </a:lnTo>
                  <a:lnTo>
                    <a:pt x="78113" y="289178"/>
                  </a:lnTo>
                  <a:lnTo>
                    <a:pt x="77334" y="250119"/>
                  </a:lnTo>
                  <a:lnTo>
                    <a:pt x="78122" y="204383"/>
                  </a:lnTo>
                  <a:lnTo>
                    <a:pt x="79496" y="183624"/>
                  </a:lnTo>
                  <a:close/>
                </a:path>
                <a:path w="121919" h="347345">
                  <a:moveTo>
                    <a:pt x="75162" y="134861"/>
                  </a:moveTo>
                  <a:lnTo>
                    <a:pt x="53765" y="149680"/>
                  </a:lnTo>
                  <a:lnTo>
                    <a:pt x="35583" y="159722"/>
                  </a:lnTo>
                  <a:lnTo>
                    <a:pt x="18401" y="166374"/>
                  </a:lnTo>
                  <a:lnTo>
                    <a:pt x="0" y="171023"/>
                  </a:lnTo>
                  <a:lnTo>
                    <a:pt x="0" y="184759"/>
                  </a:lnTo>
                  <a:lnTo>
                    <a:pt x="2146" y="184759"/>
                  </a:lnTo>
                  <a:lnTo>
                    <a:pt x="11268" y="183624"/>
                  </a:lnTo>
                  <a:lnTo>
                    <a:pt x="79496" y="183624"/>
                  </a:lnTo>
                  <a:lnTo>
                    <a:pt x="80197" y="173018"/>
                  </a:lnTo>
                  <a:lnTo>
                    <a:pt x="82984" y="152866"/>
                  </a:lnTo>
                  <a:lnTo>
                    <a:pt x="85933" y="139244"/>
                  </a:lnTo>
                  <a:lnTo>
                    <a:pt x="75162" y="13486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87066" y="380890"/>
              <a:ext cx="149787" cy="20448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1921078" y="238899"/>
            <a:ext cx="946150" cy="353060"/>
          </a:xfrm>
          <a:custGeom>
            <a:avLst/>
            <a:gdLst/>
            <a:ahLst/>
            <a:cxnLst/>
            <a:rect l="l" t="t" r="r" b="b"/>
            <a:pathLst>
              <a:path w="946150" h="353059">
                <a:moveTo>
                  <a:pt x="357568" y="1143"/>
                </a:moveTo>
                <a:lnTo>
                  <a:pt x="303872" y="2235"/>
                </a:lnTo>
                <a:lnTo>
                  <a:pt x="296506" y="2133"/>
                </a:lnTo>
                <a:lnTo>
                  <a:pt x="245884" y="0"/>
                </a:lnTo>
                <a:lnTo>
                  <a:pt x="244271" y="15938"/>
                </a:lnTo>
                <a:lnTo>
                  <a:pt x="255816" y="16484"/>
                </a:lnTo>
                <a:lnTo>
                  <a:pt x="266560" y="18440"/>
                </a:lnTo>
                <a:lnTo>
                  <a:pt x="274485" y="23380"/>
                </a:lnTo>
                <a:lnTo>
                  <a:pt x="277583" y="32918"/>
                </a:lnTo>
                <a:lnTo>
                  <a:pt x="276021" y="42430"/>
                </a:lnTo>
                <a:lnTo>
                  <a:pt x="267512" y="59702"/>
                </a:lnTo>
                <a:lnTo>
                  <a:pt x="246329" y="94957"/>
                </a:lnTo>
                <a:lnTo>
                  <a:pt x="206705" y="158419"/>
                </a:lnTo>
                <a:lnTo>
                  <a:pt x="178841" y="122135"/>
                </a:lnTo>
                <a:lnTo>
                  <a:pt x="148971" y="80530"/>
                </a:lnTo>
                <a:lnTo>
                  <a:pt x="125145" y="44589"/>
                </a:lnTo>
                <a:lnTo>
                  <a:pt x="115417" y="25247"/>
                </a:lnTo>
                <a:lnTo>
                  <a:pt x="119176" y="19545"/>
                </a:lnTo>
                <a:lnTo>
                  <a:pt x="127838" y="16611"/>
                </a:lnTo>
                <a:lnTo>
                  <a:pt x="137401" y="15544"/>
                </a:lnTo>
                <a:lnTo>
                  <a:pt x="143891" y="15379"/>
                </a:lnTo>
                <a:lnTo>
                  <a:pt x="146037" y="596"/>
                </a:lnTo>
                <a:lnTo>
                  <a:pt x="72478" y="1651"/>
                </a:lnTo>
                <a:lnTo>
                  <a:pt x="35953" y="596"/>
                </a:lnTo>
                <a:lnTo>
                  <a:pt x="0" y="0"/>
                </a:lnTo>
                <a:lnTo>
                  <a:pt x="2146" y="13157"/>
                </a:lnTo>
                <a:lnTo>
                  <a:pt x="24536" y="16725"/>
                </a:lnTo>
                <a:lnTo>
                  <a:pt x="42354" y="26530"/>
                </a:lnTo>
                <a:lnTo>
                  <a:pt x="72478" y="59220"/>
                </a:lnTo>
                <a:lnTo>
                  <a:pt x="107213" y="107289"/>
                </a:lnTo>
                <a:lnTo>
                  <a:pt x="130403" y="140830"/>
                </a:lnTo>
                <a:lnTo>
                  <a:pt x="158915" y="185864"/>
                </a:lnTo>
                <a:lnTo>
                  <a:pt x="159448" y="195719"/>
                </a:lnTo>
                <a:lnTo>
                  <a:pt x="159054" y="261099"/>
                </a:lnTo>
                <a:lnTo>
                  <a:pt x="156235" y="311365"/>
                </a:lnTo>
                <a:lnTo>
                  <a:pt x="114376" y="332778"/>
                </a:lnTo>
                <a:lnTo>
                  <a:pt x="113804" y="345376"/>
                </a:lnTo>
                <a:lnTo>
                  <a:pt x="128778" y="344690"/>
                </a:lnTo>
                <a:lnTo>
                  <a:pt x="175806" y="341680"/>
                </a:lnTo>
                <a:lnTo>
                  <a:pt x="191681" y="340995"/>
                </a:lnTo>
                <a:lnTo>
                  <a:pt x="209346" y="341452"/>
                </a:lnTo>
                <a:lnTo>
                  <a:pt x="227571" y="342569"/>
                </a:lnTo>
                <a:lnTo>
                  <a:pt x="259829" y="345376"/>
                </a:lnTo>
                <a:lnTo>
                  <a:pt x="260908" y="332778"/>
                </a:lnTo>
                <a:lnTo>
                  <a:pt x="222796" y="320738"/>
                </a:lnTo>
                <a:lnTo>
                  <a:pt x="214490" y="250952"/>
                </a:lnTo>
                <a:lnTo>
                  <a:pt x="214223" y="181470"/>
                </a:lnTo>
                <a:lnTo>
                  <a:pt x="236220" y="144221"/>
                </a:lnTo>
                <a:lnTo>
                  <a:pt x="277075" y="77952"/>
                </a:lnTo>
                <a:lnTo>
                  <a:pt x="306895" y="40119"/>
                </a:lnTo>
                <a:lnTo>
                  <a:pt x="331584" y="22948"/>
                </a:lnTo>
                <a:lnTo>
                  <a:pt x="357035" y="18669"/>
                </a:lnTo>
                <a:lnTo>
                  <a:pt x="357568" y="1143"/>
                </a:lnTo>
                <a:close/>
              </a:path>
              <a:path w="946150" h="353059">
                <a:moveTo>
                  <a:pt x="516394" y="241795"/>
                </a:moveTo>
                <a:lnTo>
                  <a:pt x="508241" y="200101"/>
                </a:lnTo>
                <a:lnTo>
                  <a:pt x="485736" y="167703"/>
                </a:lnTo>
                <a:lnTo>
                  <a:pt x="466407" y="155727"/>
                </a:lnTo>
                <a:lnTo>
                  <a:pt x="462737" y="153466"/>
                </a:lnTo>
                <a:lnTo>
                  <a:pt x="462737" y="265353"/>
                </a:lnTo>
                <a:lnTo>
                  <a:pt x="459486" y="291147"/>
                </a:lnTo>
                <a:lnTo>
                  <a:pt x="450037" y="312623"/>
                </a:lnTo>
                <a:lnTo>
                  <a:pt x="434860" y="327329"/>
                </a:lnTo>
                <a:lnTo>
                  <a:pt x="414401" y="332778"/>
                </a:lnTo>
                <a:lnTo>
                  <a:pt x="388188" y="323862"/>
                </a:lnTo>
                <a:lnTo>
                  <a:pt x="368223" y="299681"/>
                </a:lnTo>
                <a:lnTo>
                  <a:pt x="355511" y="264096"/>
                </a:lnTo>
                <a:lnTo>
                  <a:pt x="351040" y="220967"/>
                </a:lnTo>
                <a:lnTo>
                  <a:pt x="356044" y="189014"/>
                </a:lnTo>
                <a:lnTo>
                  <a:pt x="368490" y="169011"/>
                </a:lnTo>
                <a:lnTo>
                  <a:pt x="384568" y="158673"/>
                </a:lnTo>
                <a:lnTo>
                  <a:pt x="400456" y="155727"/>
                </a:lnTo>
                <a:lnTo>
                  <a:pt x="433730" y="170243"/>
                </a:lnTo>
                <a:lnTo>
                  <a:pt x="452513" y="203555"/>
                </a:lnTo>
                <a:lnTo>
                  <a:pt x="460844" y="240360"/>
                </a:lnTo>
                <a:lnTo>
                  <a:pt x="462737" y="265353"/>
                </a:lnTo>
                <a:lnTo>
                  <a:pt x="462737" y="153466"/>
                </a:lnTo>
                <a:lnTo>
                  <a:pt x="451866" y="146723"/>
                </a:lnTo>
                <a:lnTo>
                  <a:pt x="409575" y="139255"/>
                </a:lnTo>
                <a:lnTo>
                  <a:pt x="368617" y="146443"/>
                </a:lnTo>
                <a:lnTo>
                  <a:pt x="332447" y="167563"/>
                </a:lnTo>
                <a:lnTo>
                  <a:pt x="306654" y="201930"/>
                </a:lnTo>
                <a:lnTo>
                  <a:pt x="296811" y="248881"/>
                </a:lnTo>
                <a:lnTo>
                  <a:pt x="304596" y="287616"/>
                </a:lnTo>
                <a:lnTo>
                  <a:pt x="326478" y="319354"/>
                </a:lnTo>
                <a:lnTo>
                  <a:pt x="360248" y="340791"/>
                </a:lnTo>
                <a:lnTo>
                  <a:pt x="403669" y="348665"/>
                </a:lnTo>
                <a:lnTo>
                  <a:pt x="448691" y="340296"/>
                </a:lnTo>
                <a:lnTo>
                  <a:pt x="460425" y="332778"/>
                </a:lnTo>
                <a:lnTo>
                  <a:pt x="484390" y="317436"/>
                </a:lnTo>
                <a:lnTo>
                  <a:pt x="507911" y="283476"/>
                </a:lnTo>
                <a:lnTo>
                  <a:pt x="516394" y="241795"/>
                </a:lnTo>
                <a:close/>
              </a:path>
              <a:path w="946150" h="353059">
                <a:moveTo>
                  <a:pt x="768604" y="318516"/>
                </a:moveTo>
                <a:lnTo>
                  <a:pt x="760285" y="320865"/>
                </a:lnTo>
                <a:lnTo>
                  <a:pt x="753579" y="322427"/>
                </a:lnTo>
                <a:lnTo>
                  <a:pt x="738517" y="325094"/>
                </a:lnTo>
                <a:lnTo>
                  <a:pt x="735787" y="306806"/>
                </a:lnTo>
                <a:lnTo>
                  <a:pt x="734695" y="295567"/>
                </a:lnTo>
                <a:lnTo>
                  <a:pt x="734263" y="282321"/>
                </a:lnTo>
                <a:lnTo>
                  <a:pt x="735355" y="251472"/>
                </a:lnTo>
                <a:lnTo>
                  <a:pt x="741235" y="142570"/>
                </a:lnTo>
                <a:lnTo>
                  <a:pt x="740664" y="141478"/>
                </a:lnTo>
                <a:lnTo>
                  <a:pt x="739622" y="140335"/>
                </a:lnTo>
                <a:lnTo>
                  <a:pt x="738517" y="139827"/>
                </a:lnTo>
                <a:lnTo>
                  <a:pt x="721436" y="145148"/>
                </a:lnTo>
                <a:lnTo>
                  <a:pt x="706513" y="148856"/>
                </a:lnTo>
                <a:lnTo>
                  <a:pt x="689076" y="152146"/>
                </a:lnTo>
                <a:lnTo>
                  <a:pt x="657987" y="157365"/>
                </a:lnTo>
                <a:lnTo>
                  <a:pt x="656920" y="157911"/>
                </a:lnTo>
                <a:lnTo>
                  <a:pt x="656920" y="172707"/>
                </a:lnTo>
                <a:lnTo>
                  <a:pt x="671766" y="173545"/>
                </a:lnTo>
                <a:lnTo>
                  <a:pt x="681951" y="178663"/>
                </a:lnTo>
                <a:lnTo>
                  <a:pt x="687806" y="190652"/>
                </a:lnTo>
                <a:lnTo>
                  <a:pt x="689686" y="212153"/>
                </a:lnTo>
                <a:lnTo>
                  <a:pt x="687006" y="300443"/>
                </a:lnTo>
                <a:lnTo>
                  <a:pt x="685927" y="300443"/>
                </a:lnTo>
                <a:lnTo>
                  <a:pt x="681101" y="303187"/>
                </a:lnTo>
                <a:lnTo>
                  <a:pt x="666927" y="310032"/>
                </a:lnTo>
                <a:lnTo>
                  <a:pt x="655916" y="314274"/>
                </a:lnTo>
                <a:lnTo>
                  <a:pt x="645807" y="316674"/>
                </a:lnTo>
                <a:lnTo>
                  <a:pt x="635457" y="317423"/>
                </a:lnTo>
                <a:lnTo>
                  <a:pt x="614883" y="311175"/>
                </a:lnTo>
                <a:lnTo>
                  <a:pt x="604177" y="295363"/>
                </a:lnTo>
                <a:lnTo>
                  <a:pt x="600100" y="274421"/>
                </a:lnTo>
                <a:lnTo>
                  <a:pt x="599465" y="252730"/>
                </a:lnTo>
                <a:lnTo>
                  <a:pt x="599567" y="243078"/>
                </a:lnTo>
                <a:lnTo>
                  <a:pt x="600265" y="220256"/>
                </a:lnTo>
                <a:lnTo>
                  <a:pt x="602170" y="186131"/>
                </a:lnTo>
                <a:lnTo>
                  <a:pt x="605904" y="142570"/>
                </a:lnTo>
                <a:lnTo>
                  <a:pt x="602678" y="140335"/>
                </a:lnTo>
                <a:lnTo>
                  <a:pt x="601065" y="139827"/>
                </a:lnTo>
                <a:lnTo>
                  <a:pt x="600036" y="139827"/>
                </a:lnTo>
                <a:lnTo>
                  <a:pt x="594626" y="141986"/>
                </a:lnTo>
                <a:lnTo>
                  <a:pt x="593598" y="141986"/>
                </a:lnTo>
                <a:lnTo>
                  <a:pt x="574421" y="148907"/>
                </a:lnTo>
                <a:lnTo>
                  <a:pt x="557872" y="154482"/>
                </a:lnTo>
                <a:lnTo>
                  <a:pt x="541324" y="159435"/>
                </a:lnTo>
                <a:lnTo>
                  <a:pt x="522147" y="164477"/>
                </a:lnTo>
                <a:lnTo>
                  <a:pt x="522147" y="182562"/>
                </a:lnTo>
                <a:lnTo>
                  <a:pt x="524878" y="182016"/>
                </a:lnTo>
                <a:lnTo>
                  <a:pt x="525907" y="181470"/>
                </a:lnTo>
                <a:lnTo>
                  <a:pt x="539356" y="178181"/>
                </a:lnTo>
                <a:lnTo>
                  <a:pt x="543115" y="178181"/>
                </a:lnTo>
                <a:lnTo>
                  <a:pt x="548106" y="180200"/>
                </a:lnTo>
                <a:lnTo>
                  <a:pt x="551230" y="185712"/>
                </a:lnTo>
                <a:lnTo>
                  <a:pt x="552856" y="193903"/>
                </a:lnTo>
                <a:lnTo>
                  <a:pt x="553313" y="203936"/>
                </a:lnTo>
                <a:lnTo>
                  <a:pt x="550633" y="274104"/>
                </a:lnTo>
                <a:lnTo>
                  <a:pt x="553377" y="301701"/>
                </a:lnTo>
                <a:lnTo>
                  <a:pt x="562508" y="324980"/>
                </a:lnTo>
                <a:lnTo>
                  <a:pt x="579399" y="341058"/>
                </a:lnTo>
                <a:lnTo>
                  <a:pt x="605396" y="347052"/>
                </a:lnTo>
                <a:lnTo>
                  <a:pt x="616254" y="346354"/>
                </a:lnTo>
                <a:lnTo>
                  <a:pt x="655955" y="333717"/>
                </a:lnTo>
                <a:lnTo>
                  <a:pt x="687006" y="318516"/>
                </a:lnTo>
                <a:lnTo>
                  <a:pt x="687870" y="327609"/>
                </a:lnTo>
                <a:lnTo>
                  <a:pt x="689076" y="335305"/>
                </a:lnTo>
                <a:lnTo>
                  <a:pt x="691007" y="343103"/>
                </a:lnTo>
                <a:lnTo>
                  <a:pt x="693978" y="352488"/>
                </a:lnTo>
                <a:lnTo>
                  <a:pt x="709333" y="348132"/>
                </a:lnTo>
                <a:lnTo>
                  <a:pt x="724230" y="344347"/>
                </a:lnTo>
                <a:lnTo>
                  <a:pt x="742670" y="340245"/>
                </a:lnTo>
                <a:lnTo>
                  <a:pt x="768604" y="334962"/>
                </a:lnTo>
                <a:lnTo>
                  <a:pt x="768604" y="318516"/>
                </a:lnTo>
                <a:close/>
              </a:path>
              <a:path w="946150" h="353059">
                <a:moveTo>
                  <a:pt x="945654" y="163918"/>
                </a:moveTo>
                <a:lnTo>
                  <a:pt x="923112" y="138163"/>
                </a:lnTo>
                <a:lnTo>
                  <a:pt x="920394" y="135940"/>
                </a:lnTo>
                <a:lnTo>
                  <a:pt x="906526" y="143319"/>
                </a:lnTo>
                <a:lnTo>
                  <a:pt x="853821" y="173278"/>
                </a:lnTo>
                <a:lnTo>
                  <a:pt x="854062" y="165138"/>
                </a:lnTo>
                <a:lnTo>
                  <a:pt x="853821" y="132143"/>
                </a:lnTo>
                <a:lnTo>
                  <a:pt x="849566" y="132143"/>
                </a:lnTo>
                <a:lnTo>
                  <a:pt x="828954" y="145135"/>
                </a:lnTo>
                <a:lnTo>
                  <a:pt x="805243" y="154686"/>
                </a:lnTo>
                <a:lnTo>
                  <a:pt x="783539" y="161048"/>
                </a:lnTo>
                <a:lnTo>
                  <a:pt x="768997" y="164465"/>
                </a:lnTo>
                <a:lnTo>
                  <a:pt x="768997" y="179844"/>
                </a:lnTo>
                <a:lnTo>
                  <a:pt x="774357" y="179298"/>
                </a:lnTo>
                <a:lnTo>
                  <a:pt x="777582" y="178714"/>
                </a:lnTo>
                <a:lnTo>
                  <a:pt x="782447" y="178714"/>
                </a:lnTo>
                <a:lnTo>
                  <a:pt x="794562" y="180911"/>
                </a:lnTo>
                <a:lnTo>
                  <a:pt x="801344" y="188925"/>
                </a:lnTo>
                <a:lnTo>
                  <a:pt x="804303" y="204851"/>
                </a:lnTo>
                <a:lnTo>
                  <a:pt x="804951" y="230797"/>
                </a:lnTo>
                <a:lnTo>
                  <a:pt x="804291" y="283743"/>
                </a:lnTo>
                <a:lnTo>
                  <a:pt x="800468" y="313804"/>
                </a:lnTo>
                <a:lnTo>
                  <a:pt x="790702" y="327710"/>
                </a:lnTo>
                <a:lnTo>
                  <a:pt x="772210" y="332206"/>
                </a:lnTo>
                <a:lnTo>
                  <a:pt x="772210" y="344297"/>
                </a:lnTo>
                <a:lnTo>
                  <a:pt x="909662" y="341007"/>
                </a:lnTo>
                <a:lnTo>
                  <a:pt x="909662" y="326212"/>
                </a:lnTo>
                <a:lnTo>
                  <a:pt x="864590" y="326212"/>
                </a:lnTo>
                <a:lnTo>
                  <a:pt x="860831" y="323989"/>
                </a:lnTo>
                <a:lnTo>
                  <a:pt x="856386" y="316509"/>
                </a:lnTo>
                <a:lnTo>
                  <a:pt x="853973" y="303936"/>
                </a:lnTo>
                <a:lnTo>
                  <a:pt x="852982" y="287553"/>
                </a:lnTo>
                <a:lnTo>
                  <a:pt x="852779" y="268643"/>
                </a:lnTo>
                <a:lnTo>
                  <a:pt x="852906" y="242189"/>
                </a:lnTo>
                <a:lnTo>
                  <a:pt x="853821" y="198475"/>
                </a:lnTo>
                <a:lnTo>
                  <a:pt x="889812" y="173786"/>
                </a:lnTo>
                <a:lnTo>
                  <a:pt x="901611" y="173786"/>
                </a:lnTo>
                <a:lnTo>
                  <a:pt x="904290" y="194094"/>
                </a:lnTo>
                <a:lnTo>
                  <a:pt x="921639" y="190512"/>
                </a:lnTo>
                <a:lnTo>
                  <a:pt x="934643" y="183718"/>
                </a:lnTo>
                <a:lnTo>
                  <a:pt x="942822" y="174561"/>
                </a:lnTo>
                <a:lnTo>
                  <a:pt x="945654" y="1639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2988965" y="235070"/>
            <a:ext cx="1506855" cy="361950"/>
            <a:chOff x="2988965" y="235070"/>
            <a:chExt cx="1506855" cy="361950"/>
          </a:xfrm>
        </p:grpSpPr>
        <p:sp>
          <p:nvSpPr>
            <p:cNvPr id="61" name="object 61"/>
            <p:cNvSpPr/>
            <p:nvPr/>
          </p:nvSpPr>
          <p:spPr>
            <a:xfrm>
              <a:off x="2988957" y="235076"/>
              <a:ext cx="897890" cy="353060"/>
            </a:xfrm>
            <a:custGeom>
              <a:avLst/>
              <a:gdLst/>
              <a:ahLst/>
              <a:cxnLst/>
              <a:rect l="l" t="t" r="r" b="b"/>
              <a:pathLst>
                <a:path w="897889" h="353059">
                  <a:moveTo>
                    <a:pt x="265772" y="113487"/>
                  </a:moveTo>
                  <a:lnTo>
                    <a:pt x="255447" y="71475"/>
                  </a:lnTo>
                  <a:lnTo>
                    <a:pt x="226237" y="35153"/>
                  </a:lnTo>
                  <a:lnTo>
                    <a:pt x="202412" y="21780"/>
                  </a:lnTo>
                  <a:lnTo>
                    <a:pt x="202412" y="117284"/>
                  </a:lnTo>
                  <a:lnTo>
                    <a:pt x="192430" y="167868"/>
                  </a:lnTo>
                  <a:lnTo>
                    <a:pt x="169659" y="194132"/>
                  </a:lnTo>
                  <a:lnTo>
                    <a:pt x="144881" y="204050"/>
                  </a:lnTo>
                  <a:lnTo>
                    <a:pt x="128866" y="205574"/>
                  </a:lnTo>
                  <a:lnTo>
                    <a:pt x="118592" y="205041"/>
                  </a:lnTo>
                  <a:lnTo>
                    <a:pt x="109537" y="203733"/>
                  </a:lnTo>
                  <a:lnTo>
                    <a:pt x="101676" y="202107"/>
                  </a:lnTo>
                  <a:lnTo>
                    <a:pt x="95021" y="200647"/>
                  </a:lnTo>
                  <a:lnTo>
                    <a:pt x="94869" y="167868"/>
                  </a:lnTo>
                  <a:lnTo>
                    <a:pt x="94869" y="138912"/>
                  </a:lnTo>
                  <a:lnTo>
                    <a:pt x="96100" y="77063"/>
                  </a:lnTo>
                  <a:lnTo>
                    <a:pt x="98234" y="24650"/>
                  </a:lnTo>
                  <a:lnTo>
                    <a:pt x="126720" y="18630"/>
                  </a:lnTo>
                  <a:lnTo>
                    <a:pt x="152806" y="23482"/>
                  </a:lnTo>
                  <a:lnTo>
                    <a:pt x="177241" y="39814"/>
                  </a:lnTo>
                  <a:lnTo>
                    <a:pt x="195338" y="70205"/>
                  </a:lnTo>
                  <a:lnTo>
                    <a:pt x="202412" y="117284"/>
                  </a:lnTo>
                  <a:lnTo>
                    <a:pt x="202412" y="21780"/>
                  </a:lnTo>
                  <a:lnTo>
                    <a:pt x="196824" y="18630"/>
                  </a:lnTo>
                  <a:lnTo>
                    <a:pt x="180835" y="9639"/>
                  </a:lnTo>
                  <a:lnTo>
                    <a:pt x="135293" y="2197"/>
                  </a:lnTo>
                  <a:lnTo>
                    <a:pt x="121881" y="0"/>
                  </a:lnTo>
                  <a:lnTo>
                    <a:pt x="115354" y="88"/>
                  </a:lnTo>
                  <a:lnTo>
                    <a:pt x="108673" y="342"/>
                  </a:lnTo>
                  <a:lnTo>
                    <a:pt x="81800" y="1854"/>
                  </a:lnTo>
                  <a:lnTo>
                    <a:pt x="75018" y="2095"/>
                  </a:lnTo>
                  <a:lnTo>
                    <a:pt x="68186" y="2197"/>
                  </a:lnTo>
                  <a:lnTo>
                    <a:pt x="30137" y="1778"/>
                  </a:lnTo>
                  <a:lnTo>
                    <a:pt x="11785" y="1270"/>
                  </a:lnTo>
                  <a:lnTo>
                    <a:pt x="533" y="546"/>
                  </a:lnTo>
                  <a:lnTo>
                    <a:pt x="0" y="3835"/>
                  </a:lnTo>
                  <a:lnTo>
                    <a:pt x="0" y="9867"/>
                  </a:lnTo>
                  <a:lnTo>
                    <a:pt x="533" y="16979"/>
                  </a:lnTo>
                  <a:lnTo>
                    <a:pt x="21475" y="19634"/>
                  </a:lnTo>
                  <a:lnTo>
                    <a:pt x="33108" y="29476"/>
                  </a:lnTo>
                  <a:lnTo>
                    <a:pt x="38379" y="54317"/>
                  </a:lnTo>
                  <a:lnTo>
                    <a:pt x="40284" y="101981"/>
                  </a:lnTo>
                  <a:lnTo>
                    <a:pt x="41300" y="153555"/>
                  </a:lnTo>
                  <a:lnTo>
                    <a:pt x="41960" y="184873"/>
                  </a:lnTo>
                  <a:lnTo>
                    <a:pt x="42252" y="200647"/>
                  </a:lnTo>
                  <a:lnTo>
                    <a:pt x="42367" y="242404"/>
                  </a:lnTo>
                  <a:lnTo>
                    <a:pt x="41960" y="271437"/>
                  </a:lnTo>
                  <a:lnTo>
                    <a:pt x="38671" y="317423"/>
                  </a:lnTo>
                  <a:lnTo>
                    <a:pt x="5372" y="336016"/>
                  </a:lnTo>
                  <a:lnTo>
                    <a:pt x="5372" y="348665"/>
                  </a:lnTo>
                  <a:lnTo>
                    <a:pt x="18249" y="348665"/>
                  </a:lnTo>
                  <a:lnTo>
                    <a:pt x="28994" y="348234"/>
                  </a:lnTo>
                  <a:lnTo>
                    <a:pt x="56921" y="346354"/>
                  </a:lnTo>
                  <a:lnTo>
                    <a:pt x="72478" y="345922"/>
                  </a:lnTo>
                  <a:lnTo>
                    <a:pt x="118135" y="346468"/>
                  </a:lnTo>
                  <a:lnTo>
                    <a:pt x="139331" y="348157"/>
                  </a:lnTo>
                  <a:lnTo>
                    <a:pt x="146037" y="348665"/>
                  </a:lnTo>
                  <a:lnTo>
                    <a:pt x="146037" y="345922"/>
                  </a:lnTo>
                  <a:lnTo>
                    <a:pt x="146037" y="333870"/>
                  </a:lnTo>
                  <a:lnTo>
                    <a:pt x="130200" y="332994"/>
                  </a:lnTo>
                  <a:lnTo>
                    <a:pt x="97447" y="309587"/>
                  </a:lnTo>
                  <a:lnTo>
                    <a:pt x="95592" y="264795"/>
                  </a:lnTo>
                  <a:lnTo>
                    <a:pt x="95021" y="223659"/>
                  </a:lnTo>
                  <a:lnTo>
                    <a:pt x="101460" y="224205"/>
                  </a:lnTo>
                  <a:lnTo>
                    <a:pt x="117055" y="224205"/>
                  </a:lnTo>
                  <a:lnTo>
                    <a:pt x="121183" y="223659"/>
                  </a:lnTo>
                  <a:lnTo>
                    <a:pt x="177660" y="216166"/>
                  </a:lnTo>
                  <a:lnTo>
                    <a:pt x="199618" y="205574"/>
                  </a:lnTo>
                  <a:lnTo>
                    <a:pt x="220192" y="195656"/>
                  </a:lnTo>
                  <a:lnTo>
                    <a:pt x="247281" y="168109"/>
                  </a:lnTo>
                  <a:lnTo>
                    <a:pt x="261594" y="138912"/>
                  </a:lnTo>
                  <a:lnTo>
                    <a:pt x="265772" y="113487"/>
                  </a:lnTo>
                  <a:close/>
                </a:path>
                <a:path w="897889" h="353059">
                  <a:moveTo>
                    <a:pt x="443903" y="317957"/>
                  </a:moveTo>
                  <a:lnTo>
                    <a:pt x="443369" y="317957"/>
                  </a:lnTo>
                  <a:lnTo>
                    <a:pt x="440677" y="319049"/>
                  </a:lnTo>
                  <a:lnTo>
                    <a:pt x="439077" y="319595"/>
                  </a:lnTo>
                  <a:lnTo>
                    <a:pt x="425615" y="324523"/>
                  </a:lnTo>
                  <a:lnTo>
                    <a:pt x="422973" y="325628"/>
                  </a:lnTo>
                  <a:lnTo>
                    <a:pt x="416534" y="325628"/>
                  </a:lnTo>
                  <a:lnTo>
                    <a:pt x="411099" y="324231"/>
                  </a:lnTo>
                  <a:lnTo>
                    <a:pt x="407047" y="319392"/>
                  </a:lnTo>
                  <a:lnTo>
                    <a:pt x="404495" y="310134"/>
                  </a:lnTo>
                  <a:lnTo>
                    <a:pt x="403618" y="295490"/>
                  </a:lnTo>
                  <a:lnTo>
                    <a:pt x="404126" y="279374"/>
                  </a:lnTo>
                  <a:lnTo>
                    <a:pt x="404723" y="266446"/>
                  </a:lnTo>
                  <a:lnTo>
                    <a:pt x="406336" y="231508"/>
                  </a:lnTo>
                  <a:lnTo>
                    <a:pt x="402678" y="178727"/>
                  </a:lnTo>
                  <a:lnTo>
                    <a:pt x="396176" y="165595"/>
                  </a:lnTo>
                  <a:lnTo>
                    <a:pt x="392887" y="161175"/>
                  </a:lnTo>
                  <a:lnTo>
                    <a:pt x="384035" y="152895"/>
                  </a:lnTo>
                  <a:lnTo>
                    <a:pt x="373964" y="145897"/>
                  </a:lnTo>
                  <a:lnTo>
                    <a:pt x="363308" y="141071"/>
                  </a:lnTo>
                  <a:lnTo>
                    <a:pt x="352640" y="139255"/>
                  </a:lnTo>
                  <a:lnTo>
                    <a:pt x="332981" y="143802"/>
                  </a:lnTo>
                  <a:lnTo>
                    <a:pt x="301218" y="156311"/>
                  </a:lnTo>
                  <a:lnTo>
                    <a:pt x="271678" y="175082"/>
                  </a:lnTo>
                  <a:lnTo>
                    <a:pt x="258660" y="198437"/>
                  </a:lnTo>
                  <a:lnTo>
                    <a:pt x="258660" y="202857"/>
                  </a:lnTo>
                  <a:lnTo>
                    <a:pt x="261874" y="211582"/>
                  </a:lnTo>
                  <a:lnTo>
                    <a:pt x="308597" y="192405"/>
                  </a:lnTo>
                  <a:lnTo>
                    <a:pt x="306997" y="186931"/>
                  </a:lnTo>
                  <a:lnTo>
                    <a:pt x="306451" y="182549"/>
                  </a:lnTo>
                  <a:lnTo>
                    <a:pt x="306451" y="171043"/>
                  </a:lnTo>
                  <a:lnTo>
                    <a:pt x="315582" y="165595"/>
                  </a:lnTo>
                  <a:lnTo>
                    <a:pt x="322021" y="165595"/>
                  </a:lnTo>
                  <a:lnTo>
                    <a:pt x="326631" y="166230"/>
                  </a:lnTo>
                  <a:lnTo>
                    <a:pt x="356844" y="199669"/>
                  </a:lnTo>
                  <a:lnTo>
                    <a:pt x="357466" y="216001"/>
                  </a:lnTo>
                  <a:lnTo>
                    <a:pt x="357289" y="225513"/>
                  </a:lnTo>
                  <a:lnTo>
                    <a:pt x="356870" y="233743"/>
                  </a:lnTo>
                  <a:lnTo>
                    <a:pt x="355854" y="247777"/>
                  </a:lnTo>
                  <a:lnTo>
                    <a:pt x="355854" y="268097"/>
                  </a:lnTo>
                  <a:lnTo>
                    <a:pt x="355269" y="276123"/>
                  </a:lnTo>
                  <a:lnTo>
                    <a:pt x="354545" y="289598"/>
                  </a:lnTo>
                  <a:lnTo>
                    <a:pt x="353936" y="303695"/>
                  </a:lnTo>
                  <a:lnTo>
                    <a:pt x="353669" y="313575"/>
                  </a:lnTo>
                  <a:lnTo>
                    <a:pt x="347268" y="317411"/>
                  </a:lnTo>
                  <a:lnTo>
                    <a:pt x="340321" y="321157"/>
                  </a:lnTo>
                  <a:lnTo>
                    <a:pt x="332295" y="325094"/>
                  </a:lnTo>
                  <a:lnTo>
                    <a:pt x="324370" y="328193"/>
                  </a:lnTo>
                  <a:lnTo>
                    <a:pt x="317728" y="329463"/>
                  </a:lnTo>
                  <a:lnTo>
                    <a:pt x="308622" y="326631"/>
                  </a:lnTo>
                  <a:lnTo>
                    <a:pt x="301688" y="319189"/>
                  </a:lnTo>
                  <a:lnTo>
                    <a:pt x="297268" y="308660"/>
                  </a:lnTo>
                  <a:lnTo>
                    <a:pt x="295719" y="296583"/>
                  </a:lnTo>
                  <a:lnTo>
                    <a:pt x="300583" y="282841"/>
                  </a:lnTo>
                  <a:lnTo>
                    <a:pt x="312496" y="273494"/>
                  </a:lnTo>
                  <a:lnTo>
                    <a:pt x="327418" y="268147"/>
                  </a:lnTo>
                  <a:lnTo>
                    <a:pt x="341337" y="266446"/>
                  </a:lnTo>
                  <a:lnTo>
                    <a:pt x="345668" y="266446"/>
                  </a:lnTo>
                  <a:lnTo>
                    <a:pt x="353136" y="267512"/>
                  </a:lnTo>
                  <a:lnTo>
                    <a:pt x="355854" y="268097"/>
                  </a:lnTo>
                  <a:lnTo>
                    <a:pt x="355854" y="247777"/>
                  </a:lnTo>
                  <a:lnTo>
                    <a:pt x="299516" y="259422"/>
                  </a:lnTo>
                  <a:lnTo>
                    <a:pt x="262636" y="274942"/>
                  </a:lnTo>
                  <a:lnTo>
                    <a:pt x="247929" y="313016"/>
                  </a:lnTo>
                  <a:lnTo>
                    <a:pt x="248475" y="322300"/>
                  </a:lnTo>
                  <a:lnTo>
                    <a:pt x="252285" y="335724"/>
                  </a:lnTo>
                  <a:lnTo>
                    <a:pt x="262636" y="347814"/>
                  </a:lnTo>
                  <a:lnTo>
                    <a:pt x="282803" y="353060"/>
                  </a:lnTo>
                  <a:lnTo>
                    <a:pt x="291744" y="352107"/>
                  </a:lnTo>
                  <a:lnTo>
                    <a:pt x="307860" y="348335"/>
                  </a:lnTo>
                  <a:lnTo>
                    <a:pt x="329717" y="340347"/>
                  </a:lnTo>
                  <a:lnTo>
                    <a:pt x="350659" y="329463"/>
                  </a:lnTo>
                  <a:lnTo>
                    <a:pt x="355854" y="326758"/>
                  </a:lnTo>
                  <a:lnTo>
                    <a:pt x="358571" y="334251"/>
                  </a:lnTo>
                  <a:lnTo>
                    <a:pt x="363156" y="342722"/>
                  </a:lnTo>
                  <a:lnTo>
                    <a:pt x="370268" y="349643"/>
                  </a:lnTo>
                  <a:lnTo>
                    <a:pt x="380542" y="352513"/>
                  </a:lnTo>
                  <a:lnTo>
                    <a:pt x="386067" y="351675"/>
                  </a:lnTo>
                  <a:lnTo>
                    <a:pt x="393750" y="349567"/>
                  </a:lnTo>
                  <a:lnTo>
                    <a:pt x="402348" y="346710"/>
                  </a:lnTo>
                  <a:lnTo>
                    <a:pt x="410591" y="343700"/>
                  </a:lnTo>
                  <a:lnTo>
                    <a:pt x="421462" y="340271"/>
                  </a:lnTo>
                  <a:lnTo>
                    <a:pt x="429856" y="337845"/>
                  </a:lnTo>
                  <a:lnTo>
                    <a:pt x="436956" y="336016"/>
                  </a:lnTo>
                  <a:lnTo>
                    <a:pt x="443903" y="334391"/>
                  </a:lnTo>
                  <a:lnTo>
                    <a:pt x="443903" y="326758"/>
                  </a:lnTo>
                  <a:lnTo>
                    <a:pt x="443903" y="325628"/>
                  </a:lnTo>
                  <a:lnTo>
                    <a:pt x="443903" y="317957"/>
                  </a:lnTo>
                  <a:close/>
                </a:path>
                <a:path w="897889" h="353059">
                  <a:moveTo>
                    <a:pt x="591972" y="290029"/>
                  </a:moveTo>
                  <a:lnTo>
                    <a:pt x="586473" y="263359"/>
                  </a:lnTo>
                  <a:lnTo>
                    <a:pt x="572109" y="243624"/>
                  </a:lnTo>
                  <a:lnTo>
                    <a:pt x="552107" y="228727"/>
                  </a:lnTo>
                  <a:lnTo>
                    <a:pt x="512381" y="207340"/>
                  </a:lnTo>
                  <a:lnTo>
                    <a:pt x="501510" y="199948"/>
                  </a:lnTo>
                  <a:lnTo>
                    <a:pt x="495884" y="192773"/>
                  </a:lnTo>
                  <a:lnTo>
                    <a:pt x="494271" y="184175"/>
                  </a:lnTo>
                  <a:lnTo>
                    <a:pt x="495782" y="176123"/>
                  </a:lnTo>
                  <a:lnTo>
                    <a:pt x="500303" y="169100"/>
                  </a:lnTo>
                  <a:lnTo>
                    <a:pt x="507860" y="164134"/>
                  </a:lnTo>
                  <a:lnTo>
                    <a:pt x="518414" y="162255"/>
                  </a:lnTo>
                  <a:lnTo>
                    <a:pt x="531533" y="165011"/>
                  </a:lnTo>
                  <a:lnTo>
                    <a:pt x="547611" y="172745"/>
                  </a:lnTo>
                  <a:lnTo>
                    <a:pt x="561987" y="184696"/>
                  </a:lnTo>
                  <a:lnTo>
                    <a:pt x="569976" y="200101"/>
                  </a:lnTo>
                  <a:lnTo>
                    <a:pt x="583387" y="199555"/>
                  </a:lnTo>
                  <a:lnTo>
                    <a:pt x="573722" y="149110"/>
                  </a:lnTo>
                  <a:lnTo>
                    <a:pt x="554393" y="146850"/>
                  </a:lnTo>
                  <a:lnTo>
                    <a:pt x="543979" y="146100"/>
                  </a:lnTo>
                  <a:lnTo>
                    <a:pt x="533438" y="145821"/>
                  </a:lnTo>
                  <a:lnTo>
                    <a:pt x="501446" y="150634"/>
                  </a:lnTo>
                  <a:lnTo>
                    <a:pt x="475538" y="163842"/>
                  </a:lnTo>
                  <a:lnTo>
                    <a:pt x="458177" y="183515"/>
                  </a:lnTo>
                  <a:lnTo>
                    <a:pt x="451840" y="207772"/>
                  </a:lnTo>
                  <a:lnTo>
                    <a:pt x="454380" y="222135"/>
                  </a:lnTo>
                  <a:lnTo>
                    <a:pt x="462508" y="234759"/>
                  </a:lnTo>
                  <a:lnTo>
                    <a:pt x="476986" y="246761"/>
                  </a:lnTo>
                  <a:lnTo>
                    <a:pt x="498563" y="259270"/>
                  </a:lnTo>
                  <a:lnTo>
                    <a:pt x="520344" y="271005"/>
                  </a:lnTo>
                  <a:lnTo>
                    <a:pt x="536346" y="281914"/>
                  </a:lnTo>
                  <a:lnTo>
                    <a:pt x="546214" y="293827"/>
                  </a:lnTo>
                  <a:lnTo>
                    <a:pt x="549579" y="308622"/>
                  </a:lnTo>
                  <a:lnTo>
                    <a:pt x="547331" y="318147"/>
                  </a:lnTo>
                  <a:lnTo>
                    <a:pt x="541248" y="325196"/>
                  </a:lnTo>
                  <a:lnTo>
                    <a:pt x="532345" y="329577"/>
                  </a:lnTo>
                  <a:lnTo>
                    <a:pt x="521639" y="331089"/>
                  </a:lnTo>
                  <a:lnTo>
                    <a:pt x="505282" y="329438"/>
                  </a:lnTo>
                  <a:lnTo>
                    <a:pt x="487426" y="322795"/>
                  </a:lnTo>
                  <a:lnTo>
                    <a:pt x="470154" y="308660"/>
                  </a:lnTo>
                  <a:lnTo>
                    <a:pt x="455599" y="284518"/>
                  </a:lnTo>
                  <a:lnTo>
                    <a:pt x="442188" y="284518"/>
                  </a:lnTo>
                  <a:lnTo>
                    <a:pt x="444093" y="292569"/>
                  </a:lnTo>
                  <a:lnTo>
                    <a:pt x="446201" y="302768"/>
                  </a:lnTo>
                  <a:lnTo>
                    <a:pt x="447916" y="313982"/>
                  </a:lnTo>
                  <a:lnTo>
                    <a:pt x="448627" y="325094"/>
                  </a:lnTo>
                  <a:lnTo>
                    <a:pt x="448627" y="332219"/>
                  </a:lnTo>
                  <a:lnTo>
                    <a:pt x="445935" y="338251"/>
                  </a:lnTo>
                  <a:lnTo>
                    <a:pt x="462826" y="343141"/>
                  </a:lnTo>
                  <a:lnTo>
                    <a:pt x="477545" y="346951"/>
                  </a:lnTo>
                  <a:lnTo>
                    <a:pt x="490562" y="349427"/>
                  </a:lnTo>
                  <a:lnTo>
                    <a:pt x="502323" y="350304"/>
                  </a:lnTo>
                  <a:lnTo>
                    <a:pt x="511048" y="349796"/>
                  </a:lnTo>
                  <a:lnTo>
                    <a:pt x="558660" y="337667"/>
                  </a:lnTo>
                  <a:lnTo>
                    <a:pt x="588581" y="310730"/>
                  </a:lnTo>
                  <a:lnTo>
                    <a:pt x="591972" y="290029"/>
                  </a:lnTo>
                  <a:close/>
                </a:path>
                <a:path w="897889" h="353059">
                  <a:moveTo>
                    <a:pt x="757224" y="290029"/>
                  </a:moveTo>
                  <a:lnTo>
                    <a:pt x="751725" y="263359"/>
                  </a:lnTo>
                  <a:lnTo>
                    <a:pt x="737362" y="243624"/>
                  </a:lnTo>
                  <a:lnTo>
                    <a:pt x="717372" y="228727"/>
                  </a:lnTo>
                  <a:lnTo>
                    <a:pt x="677633" y="207340"/>
                  </a:lnTo>
                  <a:lnTo>
                    <a:pt x="666775" y="199948"/>
                  </a:lnTo>
                  <a:lnTo>
                    <a:pt x="661136" y="192773"/>
                  </a:lnTo>
                  <a:lnTo>
                    <a:pt x="659523" y="184175"/>
                  </a:lnTo>
                  <a:lnTo>
                    <a:pt x="661035" y="176123"/>
                  </a:lnTo>
                  <a:lnTo>
                    <a:pt x="665556" y="169100"/>
                  </a:lnTo>
                  <a:lnTo>
                    <a:pt x="673112" y="164134"/>
                  </a:lnTo>
                  <a:lnTo>
                    <a:pt x="683679" y="162255"/>
                  </a:lnTo>
                  <a:lnTo>
                    <a:pt x="696785" y="165011"/>
                  </a:lnTo>
                  <a:lnTo>
                    <a:pt x="712863" y="172745"/>
                  </a:lnTo>
                  <a:lnTo>
                    <a:pt x="727227" y="184696"/>
                  </a:lnTo>
                  <a:lnTo>
                    <a:pt x="735190" y="200101"/>
                  </a:lnTo>
                  <a:lnTo>
                    <a:pt x="748639" y="199555"/>
                  </a:lnTo>
                  <a:lnTo>
                    <a:pt x="738974" y="149110"/>
                  </a:lnTo>
                  <a:lnTo>
                    <a:pt x="719645" y="146850"/>
                  </a:lnTo>
                  <a:lnTo>
                    <a:pt x="709231" y="146100"/>
                  </a:lnTo>
                  <a:lnTo>
                    <a:pt x="698703" y="145821"/>
                  </a:lnTo>
                  <a:lnTo>
                    <a:pt x="666699" y="150634"/>
                  </a:lnTo>
                  <a:lnTo>
                    <a:pt x="640791" y="163842"/>
                  </a:lnTo>
                  <a:lnTo>
                    <a:pt x="623430" y="183515"/>
                  </a:lnTo>
                  <a:lnTo>
                    <a:pt x="617093" y="207772"/>
                  </a:lnTo>
                  <a:lnTo>
                    <a:pt x="619633" y="222135"/>
                  </a:lnTo>
                  <a:lnTo>
                    <a:pt x="627761" y="234759"/>
                  </a:lnTo>
                  <a:lnTo>
                    <a:pt x="642239" y="246761"/>
                  </a:lnTo>
                  <a:lnTo>
                    <a:pt x="663816" y="259270"/>
                  </a:lnTo>
                  <a:lnTo>
                    <a:pt x="685596" y="271005"/>
                  </a:lnTo>
                  <a:lnTo>
                    <a:pt x="701586" y="281914"/>
                  </a:lnTo>
                  <a:lnTo>
                    <a:pt x="711428" y="293827"/>
                  </a:lnTo>
                  <a:lnTo>
                    <a:pt x="714794" y="308622"/>
                  </a:lnTo>
                  <a:lnTo>
                    <a:pt x="712546" y="318147"/>
                  </a:lnTo>
                  <a:lnTo>
                    <a:pt x="706475" y="325196"/>
                  </a:lnTo>
                  <a:lnTo>
                    <a:pt x="697585" y="329577"/>
                  </a:lnTo>
                  <a:lnTo>
                    <a:pt x="686892" y="331089"/>
                  </a:lnTo>
                  <a:lnTo>
                    <a:pt x="670547" y="329438"/>
                  </a:lnTo>
                  <a:lnTo>
                    <a:pt x="652678" y="322795"/>
                  </a:lnTo>
                  <a:lnTo>
                    <a:pt x="635406" y="308660"/>
                  </a:lnTo>
                  <a:lnTo>
                    <a:pt x="620852" y="284518"/>
                  </a:lnTo>
                  <a:lnTo>
                    <a:pt x="607441" y="284518"/>
                  </a:lnTo>
                  <a:lnTo>
                    <a:pt x="609346" y="292569"/>
                  </a:lnTo>
                  <a:lnTo>
                    <a:pt x="611466" y="302768"/>
                  </a:lnTo>
                  <a:lnTo>
                    <a:pt x="613168" y="313982"/>
                  </a:lnTo>
                  <a:lnTo>
                    <a:pt x="613879" y="325094"/>
                  </a:lnTo>
                  <a:lnTo>
                    <a:pt x="613879" y="332219"/>
                  </a:lnTo>
                  <a:lnTo>
                    <a:pt x="611187" y="338251"/>
                  </a:lnTo>
                  <a:lnTo>
                    <a:pt x="628078" y="343141"/>
                  </a:lnTo>
                  <a:lnTo>
                    <a:pt x="642810" y="346951"/>
                  </a:lnTo>
                  <a:lnTo>
                    <a:pt x="655815" y="349427"/>
                  </a:lnTo>
                  <a:lnTo>
                    <a:pt x="667575" y="350304"/>
                  </a:lnTo>
                  <a:lnTo>
                    <a:pt x="676300" y="349796"/>
                  </a:lnTo>
                  <a:lnTo>
                    <a:pt x="723912" y="337667"/>
                  </a:lnTo>
                  <a:lnTo>
                    <a:pt x="753833" y="310730"/>
                  </a:lnTo>
                  <a:lnTo>
                    <a:pt x="757224" y="290029"/>
                  </a:lnTo>
                  <a:close/>
                </a:path>
                <a:path w="897889" h="353059">
                  <a:moveTo>
                    <a:pt x="868311" y="31229"/>
                  </a:moveTo>
                  <a:lnTo>
                    <a:pt x="866038" y="19989"/>
                  </a:lnTo>
                  <a:lnTo>
                    <a:pt x="859853" y="10756"/>
                  </a:lnTo>
                  <a:lnTo>
                    <a:pt x="850633" y="4495"/>
                  </a:lnTo>
                  <a:lnTo>
                    <a:pt x="839292" y="2197"/>
                  </a:lnTo>
                  <a:lnTo>
                    <a:pt x="827976" y="4495"/>
                  </a:lnTo>
                  <a:lnTo>
                    <a:pt x="818769" y="10756"/>
                  </a:lnTo>
                  <a:lnTo>
                    <a:pt x="812584" y="19989"/>
                  </a:lnTo>
                  <a:lnTo>
                    <a:pt x="810323" y="31229"/>
                  </a:lnTo>
                  <a:lnTo>
                    <a:pt x="812584" y="42811"/>
                  </a:lnTo>
                  <a:lnTo>
                    <a:pt x="818769" y="52222"/>
                  </a:lnTo>
                  <a:lnTo>
                    <a:pt x="827976" y="58547"/>
                  </a:lnTo>
                  <a:lnTo>
                    <a:pt x="839292" y="60858"/>
                  </a:lnTo>
                  <a:lnTo>
                    <a:pt x="850633" y="58547"/>
                  </a:lnTo>
                  <a:lnTo>
                    <a:pt x="859853" y="52222"/>
                  </a:lnTo>
                  <a:lnTo>
                    <a:pt x="866038" y="42811"/>
                  </a:lnTo>
                  <a:lnTo>
                    <a:pt x="868311" y="31229"/>
                  </a:lnTo>
                  <a:close/>
                </a:path>
                <a:path w="897889" h="353059">
                  <a:moveTo>
                    <a:pt x="897826" y="346468"/>
                  </a:moveTo>
                  <a:lnTo>
                    <a:pt x="894600" y="332232"/>
                  </a:lnTo>
                  <a:lnTo>
                    <a:pt x="888695" y="331673"/>
                  </a:lnTo>
                  <a:lnTo>
                    <a:pt x="887095" y="331673"/>
                  </a:lnTo>
                  <a:lnTo>
                    <a:pt x="874217" y="331089"/>
                  </a:lnTo>
                  <a:lnTo>
                    <a:pt x="865085" y="331089"/>
                  </a:lnTo>
                  <a:lnTo>
                    <a:pt x="862406" y="328942"/>
                  </a:lnTo>
                  <a:lnTo>
                    <a:pt x="854595" y="291376"/>
                  </a:lnTo>
                  <a:lnTo>
                    <a:pt x="853808" y="252310"/>
                  </a:lnTo>
                  <a:lnTo>
                    <a:pt x="854595" y="206578"/>
                  </a:lnTo>
                  <a:lnTo>
                    <a:pt x="855980" y="185813"/>
                  </a:lnTo>
                  <a:lnTo>
                    <a:pt x="856691" y="175209"/>
                  </a:lnTo>
                  <a:lnTo>
                    <a:pt x="859472" y="155067"/>
                  </a:lnTo>
                  <a:lnTo>
                    <a:pt x="862406" y="141439"/>
                  </a:lnTo>
                  <a:lnTo>
                    <a:pt x="851636" y="137058"/>
                  </a:lnTo>
                  <a:lnTo>
                    <a:pt x="830237" y="151879"/>
                  </a:lnTo>
                  <a:lnTo>
                    <a:pt x="812050" y="161912"/>
                  </a:lnTo>
                  <a:lnTo>
                    <a:pt x="794880" y="168567"/>
                  </a:lnTo>
                  <a:lnTo>
                    <a:pt x="776478" y="173215"/>
                  </a:lnTo>
                  <a:lnTo>
                    <a:pt x="776478" y="186956"/>
                  </a:lnTo>
                  <a:lnTo>
                    <a:pt x="778624" y="186956"/>
                  </a:lnTo>
                  <a:lnTo>
                    <a:pt x="787742" y="185813"/>
                  </a:lnTo>
                  <a:lnTo>
                    <a:pt x="789355" y="185813"/>
                  </a:lnTo>
                  <a:lnTo>
                    <a:pt x="799325" y="187337"/>
                  </a:lnTo>
                  <a:lnTo>
                    <a:pt x="805014" y="193852"/>
                  </a:lnTo>
                  <a:lnTo>
                    <a:pt x="807580" y="208280"/>
                  </a:lnTo>
                  <a:lnTo>
                    <a:pt x="808177" y="233527"/>
                  </a:lnTo>
                  <a:lnTo>
                    <a:pt x="808037" y="252310"/>
                  </a:lnTo>
                  <a:lnTo>
                    <a:pt x="806361" y="304901"/>
                  </a:lnTo>
                  <a:lnTo>
                    <a:pt x="778624" y="332232"/>
                  </a:lnTo>
                  <a:lnTo>
                    <a:pt x="776478" y="349211"/>
                  </a:lnTo>
                  <a:lnTo>
                    <a:pt x="795883" y="347624"/>
                  </a:lnTo>
                  <a:lnTo>
                    <a:pt x="815403" y="346811"/>
                  </a:lnTo>
                  <a:lnTo>
                    <a:pt x="834923" y="346519"/>
                  </a:lnTo>
                  <a:lnTo>
                    <a:pt x="897826" y="3464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89395" y="375963"/>
              <a:ext cx="475006" cy="21160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77119" y="263013"/>
              <a:ext cx="118745" cy="334010"/>
            </a:xfrm>
            <a:custGeom>
              <a:avLst/>
              <a:gdLst/>
              <a:ahLst/>
              <a:cxnLst/>
              <a:rect l="l" t="t" r="r" b="b"/>
              <a:pathLst>
                <a:path w="118745" h="334009">
                  <a:moveTo>
                    <a:pt x="53736" y="257161"/>
                  </a:moveTo>
                  <a:lnTo>
                    <a:pt x="49443" y="257161"/>
                  </a:lnTo>
                  <a:lnTo>
                    <a:pt x="42713" y="260987"/>
                  </a:lnTo>
                  <a:lnTo>
                    <a:pt x="33832" y="269723"/>
                  </a:lnTo>
                  <a:lnTo>
                    <a:pt x="25414" y="279103"/>
                  </a:lnTo>
                  <a:lnTo>
                    <a:pt x="19892" y="285065"/>
                  </a:lnTo>
                  <a:lnTo>
                    <a:pt x="16135" y="287844"/>
                  </a:lnTo>
                  <a:lnTo>
                    <a:pt x="11306" y="291640"/>
                  </a:lnTo>
                  <a:lnTo>
                    <a:pt x="11306" y="300445"/>
                  </a:lnTo>
                  <a:lnTo>
                    <a:pt x="16672" y="303145"/>
                  </a:lnTo>
                  <a:lnTo>
                    <a:pt x="19892" y="305376"/>
                  </a:lnTo>
                  <a:lnTo>
                    <a:pt x="26330" y="309211"/>
                  </a:lnTo>
                  <a:lnTo>
                    <a:pt x="30125" y="313047"/>
                  </a:lnTo>
                  <a:lnTo>
                    <a:pt x="34955" y="321265"/>
                  </a:lnTo>
                  <a:lnTo>
                    <a:pt x="40858" y="331128"/>
                  </a:lnTo>
                  <a:lnTo>
                    <a:pt x="42467" y="333867"/>
                  </a:lnTo>
                  <a:lnTo>
                    <a:pt x="52125" y="333867"/>
                  </a:lnTo>
                  <a:lnTo>
                    <a:pt x="54771" y="331675"/>
                  </a:lnTo>
                  <a:lnTo>
                    <a:pt x="61785" y="322908"/>
                  </a:lnTo>
                  <a:lnTo>
                    <a:pt x="68266" y="315803"/>
                  </a:lnTo>
                  <a:lnTo>
                    <a:pt x="74194" y="310444"/>
                  </a:lnTo>
                  <a:lnTo>
                    <a:pt x="79820" y="306112"/>
                  </a:lnTo>
                  <a:lnTo>
                    <a:pt x="85396" y="302088"/>
                  </a:lnTo>
                  <a:lnTo>
                    <a:pt x="86469" y="293870"/>
                  </a:lnTo>
                  <a:lnTo>
                    <a:pt x="84322" y="291640"/>
                  </a:lnTo>
                  <a:lnTo>
                    <a:pt x="78419" y="287256"/>
                  </a:lnTo>
                  <a:lnTo>
                    <a:pt x="76809" y="286199"/>
                  </a:lnTo>
                  <a:lnTo>
                    <a:pt x="71942" y="282326"/>
                  </a:lnTo>
                  <a:lnTo>
                    <a:pt x="61760" y="269689"/>
                  </a:lnTo>
                  <a:lnTo>
                    <a:pt x="60175" y="267531"/>
                  </a:lnTo>
                  <a:lnTo>
                    <a:pt x="54273" y="258217"/>
                  </a:lnTo>
                  <a:lnTo>
                    <a:pt x="53736" y="257161"/>
                  </a:lnTo>
                  <a:close/>
                </a:path>
                <a:path w="118745" h="334009">
                  <a:moveTo>
                    <a:pt x="21502" y="0"/>
                  </a:moveTo>
                  <a:lnTo>
                    <a:pt x="10233" y="0"/>
                  </a:lnTo>
                  <a:lnTo>
                    <a:pt x="10132" y="10675"/>
                  </a:lnTo>
                  <a:lnTo>
                    <a:pt x="9847" y="19079"/>
                  </a:lnTo>
                  <a:lnTo>
                    <a:pt x="8350" y="30570"/>
                  </a:lnTo>
                  <a:lnTo>
                    <a:pt x="5236" y="41451"/>
                  </a:lnTo>
                  <a:lnTo>
                    <a:pt x="0" y="50994"/>
                  </a:lnTo>
                  <a:lnTo>
                    <a:pt x="0" y="51581"/>
                  </a:lnTo>
                  <a:lnTo>
                    <a:pt x="574" y="52090"/>
                  </a:lnTo>
                  <a:lnTo>
                    <a:pt x="3219" y="58155"/>
                  </a:lnTo>
                  <a:lnTo>
                    <a:pt x="5572" y="63129"/>
                  </a:lnTo>
                  <a:lnTo>
                    <a:pt x="9025" y="66717"/>
                  </a:lnTo>
                  <a:lnTo>
                    <a:pt x="15497" y="69174"/>
                  </a:lnTo>
                  <a:lnTo>
                    <a:pt x="26906" y="70758"/>
                  </a:lnTo>
                  <a:lnTo>
                    <a:pt x="53702" y="73490"/>
                  </a:lnTo>
                  <a:lnTo>
                    <a:pt x="77078" y="80404"/>
                  </a:lnTo>
                  <a:lnTo>
                    <a:pt x="93612" y="95655"/>
                  </a:lnTo>
                  <a:lnTo>
                    <a:pt x="99884" y="123395"/>
                  </a:lnTo>
                  <a:lnTo>
                    <a:pt x="99347" y="132952"/>
                  </a:lnTo>
                  <a:lnTo>
                    <a:pt x="72181" y="163931"/>
                  </a:lnTo>
                  <a:lnTo>
                    <a:pt x="60175" y="166091"/>
                  </a:lnTo>
                  <a:lnTo>
                    <a:pt x="50779" y="169037"/>
                  </a:lnTo>
                  <a:lnTo>
                    <a:pt x="45802" y="177329"/>
                  </a:lnTo>
                  <a:lnTo>
                    <a:pt x="43843" y="197544"/>
                  </a:lnTo>
                  <a:lnTo>
                    <a:pt x="43502" y="236263"/>
                  </a:lnTo>
                  <a:lnTo>
                    <a:pt x="57453" y="236263"/>
                  </a:lnTo>
                  <a:lnTo>
                    <a:pt x="58107" y="219731"/>
                  </a:lnTo>
                  <a:lnTo>
                    <a:pt x="59868" y="210031"/>
                  </a:lnTo>
                  <a:lnTo>
                    <a:pt x="63641" y="204133"/>
                  </a:lnTo>
                  <a:lnTo>
                    <a:pt x="86729" y="186557"/>
                  </a:lnTo>
                  <a:lnTo>
                    <a:pt x="102360" y="169276"/>
                  </a:lnTo>
                  <a:lnTo>
                    <a:pt x="114061" y="143976"/>
                  </a:lnTo>
                  <a:lnTo>
                    <a:pt x="118664" y="107467"/>
                  </a:lnTo>
                  <a:lnTo>
                    <a:pt x="113827" y="75032"/>
                  </a:lnTo>
                  <a:lnTo>
                    <a:pt x="99682" y="49081"/>
                  </a:lnTo>
                  <a:lnTo>
                    <a:pt x="76784" y="30534"/>
                  </a:lnTo>
                  <a:lnTo>
                    <a:pt x="45686" y="20312"/>
                  </a:lnTo>
                  <a:lnTo>
                    <a:pt x="35368" y="18112"/>
                  </a:lnTo>
                  <a:lnTo>
                    <a:pt x="29167" y="15160"/>
                  </a:lnTo>
                  <a:lnTo>
                    <a:pt x="25582" y="10675"/>
                  </a:lnTo>
                  <a:lnTo>
                    <a:pt x="23111" y="3874"/>
                  </a:lnTo>
                  <a:lnTo>
                    <a:pt x="22575" y="3288"/>
                  </a:lnTo>
                  <a:lnTo>
                    <a:pt x="22038" y="1135"/>
                  </a:lnTo>
                  <a:lnTo>
                    <a:pt x="215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9143999" cy="2349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9239" y="3772246"/>
            <a:ext cx="1449070" cy="1477645"/>
          </a:xfrm>
          <a:custGeom>
            <a:avLst/>
            <a:gdLst/>
            <a:ahLst/>
            <a:cxnLst/>
            <a:rect l="l" t="t" r="r" b="b"/>
            <a:pathLst>
              <a:path w="1449070" h="1477645">
                <a:moveTo>
                  <a:pt x="746607" y="0"/>
                </a:moveTo>
                <a:lnTo>
                  <a:pt x="702101" y="0"/>
                </a:lnTo>
                <a:lnTo>
                  <a:pt x="657662" y="2770"/>
                </a:lnTo>
                <a:lnTo>
                  <a:pt x="613426" y="8311"/>
                </a:lnTo>
                <a:lnTo>
                  <a:pt x="569528" y="16622"/>
                </a:lnTo>
                <a:lnTo>
                  <a:pt x="526102" y="27704"/>
                </a:lnTo>
                <a:lnTo>
                  <a:pt x="483284" y="41556"/>
                </a:lnTo>
                <a:lnTo>
                  <a:pt x="441209" y="58179"/>
                </a:lnTo>
                <a:lnTo>
                  <a:pt x="400012" y="77572"/>
                </a:lnTo>
                <a:lnTo>
                  <a:pt x="359827" y="99736"/>
                </a:lnTo>
                <a:lnTo>
                  <a:pt x="320790" y="124670"/>
                </a:lnTo>
                <a:lnTo>
                  <a:pt x="283036" y="152375"/>
                </a:lnTo>
                <a:lnTo>
                  <a:pt x="246701" y="182850"/>
                </a:lnTo>
                <a:lnTo>
                  <a:pt x="211918" y="216095"/>
                </a:lnTo>
                <a:lnTo>
                  <a:pt x="179315" y="251564"/>
                </a:lnTo>
                <a:lnTo>
                  <a:pt x="149429" y="288616"/>
                </a:lnTo>
                <a:lnTo>
                  <a:pt x="122260" y="327115"/>
                </a:lnTo>
                <a:lnTo>
                  <a:pt x="97808" y="366921"/>
                </a:lnTo>
                <a:lnTo>
                  <a:pt x="76073" y="407898"/>
                </a:lnTo>
                <a:lnTo>
                  <a:pt x="57054" y="449907"/>
                </a:lnTo>
                <a:lnTo>
                  <a:pt x="40753" y="492812"/>
                </a:lnTo>
                <a:lnTo>
                  <a:pt x="27169" y="536474"/>
                </a:lnTo>
                <a:lnTo>
                  <a:pt x="16301" y="580756"/>
                </a:lnTo>
                <a:lnTo>
                  <a:pt x="8150" y="625520"/>
                </a:lnTo>
                <a:lnTo>
                  <a:pt x="2716" y="670628"/>
                </a:lnTo>
                <a:lnTo>
                  <a:pt x="0" y="715943"/>
                </a:lnTo>
                <a:lnTo>
                  <a:pt x="0" y="761326"/>
                </a:lnTo>
                <a:lnTo>
                  <a:pt x="2716" y="806641"/>
                </a:lnTo>
                <a:lnTo>
                  <a:pt x="8150" y="851749"/>
                </a:lnTo>
                <a:lnTo>
                  <a:pt x="16301" y="896513"/>
                </a:lnTo>
                <a:lnTo>
                  <a:pt x="27169" y="940795"/>
                </a:lnTo>
                <a:lnTo>
                  <a:pt x="40753" y="984457"/>
                </a:lnTo>
                <a:lnTo>
                  <a:pt x="57054" y="1027361"/>
                </a:lnTo>
                <a:lnTo>
                  <a:pt x="76073" y="1069371"/>
                </a:lnTo>
                <a:lnTo>
                  <a:pt x="97808" y="1110348"/>
                </a:lnTo>
                <a:lnTo>
                  <a:pt x="122260" y="1150154"/>
                </a:lnTo>
                <a:lnTo>
                  <a:pt x="149429" y="1188653"/>
                </a:lnTo>
                <a:lnTo>
                  <a:pt x="179315" y="1225705"/>
                </a:lnTo>
                <a:lnTo>
                  <a:pt x="211918" y="1261173"/>
                </a:lnTo>
                <a:lnTo>
                  <a:pt x="246701" y="1294419"/>
                </a:lnTo>
                <a:lnTo>
                  <a:pt x="283036" y="1324894"/>
                </a:lnTo>
                <a:lnTo>
                  <a:pt x="320790" y="1352599"/>
                </a:lnTo>
                <a:lnTo>
                  <a:pt x="359827" y="1377533"/>
                </a:lnTo>
                <a:lnTo>
                  <a:pt x="400012" y="1399696"/>
                </a:lnTo>
                <a:lnTo>
                  <a:pt x="441209" y="1419090"/>
                </a:lnTo>
                <a:lnTo>
                  <a:pt x="483284" y="1435712"/>
                </a:lnTo>
                <a:lnTo>
                  <a:pt x="526102" y="1449565"/>
                </a:lnTo>
                <a:lnTo>
                  <a:pt x="569528" y="1460647"/>
                </a:lnTo>
                <a:lnTo>
                  <a:pt x="613426" y="1468958"/>
                </a:lnTo>
                <a:lnTo>
                  <a:pt x="657662" y="1474499"/>
                </a:lnTo>
                <a:lnTo>
                  <a:pt x="702101" y="1477269"/>
                </a:lnTo>
                <a:lnTo>
                  <a:pt x="746607" y="1477269"/>
                </a:lnTo>
                <a:lnTo>
                  <a:pt x="791046" y="1474499"/>
                </a:lnTo>
                <a:lnTo>
                  <a:pt x="835282" y="1468958"/>
                </a:lnTo>
                <a:lnTo>
                  <a:pt x="879180" y="1460647"/>
                </a:lnTo>
                <a:lnTo>
                  <a:pt x="922606" y="1449565"/>
                </a:lnTo>
                <a:lnTo>
                  <a:pt x="965424" y="1435712"/>
                </a:lnTo>
                <a:lnTo>
                  <a:pt x="1007499" y="1419090"/>
                </a:lnTo>
                <a:lnTo>
                  <a:pt x="1048696" y="1399696"/>
                </a:lnTo>
                <a:lnTo>
                  <a:pt x="1088881" y="1377533"/>
                </a:lnTo>
                <a:lnTo>
                  <a:pt x="1127918" y="1352599"/>
                </a:lnTo>
                <a:lnTo>
                  <a:pt x="1165671" y="1324894"/>
                </a:lnTo>
                <a:lnTo>
                  <a:pt x="1202007" y="1294419"/>
                </a:lnTo>
                <a:lnTo>
                  <a:pt x="1236790" y="1261173"/>
                </a:lnTo>
                <a:lnTo>
                  <a:pt x="1269393" y="1225705"/>
                </a:lnTo>
                <a:lnTo>
                  <a:pt x="1299279" y="1188653"/>
                </a:lnTo>
                <a:lnTo>
                  <a:pt x="1326448" y="1150154"/>
                </a:lnTo>
                <a:lnTo>
                  <a:pt x="1350900" y="1110348"/>
                </a:lnTo>
                <a:lnTo>
                  <a:pt x="1372635" y="1069371"/>
                </a:lnTo>
                <a:lnTo>
                  <a:pt x="1391653" y="1027361"/>
                </a:lnTo>
                <a:lnTo>
                  <a:pt x="1407955" y="984457"/>
                </a:lnTo>
                <a:lnTo>
                  <a:pt x="1421539" y="940795"/>
                </a:lnTo>
                <a:lnTo>
                  <a:pt x="1432407" y="896513"/>
                </a:lnTo>
                <a:lnTo>
                  <a:pt x="1440558" y="851749"/>
                </a:lnTo>
                <a:lnTo>
                  <a:pt x="1445992" y="806641"/>
                </a:lnTo>
                <a:lnTo>
                  <a:pt x="1448708" y="761326"/>
                </a:lnTo>
                <a:lnTo>
                  <a:pt x="1448708" y="715943"/>
                </a:lnTo>
                <a:lnTo>
                  <a:pt x="1445992" y="670628"/>
                </a:lnTo>
                <a:lnTo>
                  <a:pt x="1440558" y="625520"/>
                </a:lnTo>
                <a:lnTo>
                  <a:pt x="1432407" y="580756"/>
                </a:lnTo>
                <a:lnTo>
                  <a:pt x="1421539" y="536474"/>
                </a:lnTo>
                <a:lnTo>
                  <a:pt x="1407955" y="492812"/>
                </a:lnTo>
                <a:lnTo>
                  <a:pt x="1391653" y="449907"/>
                </a:lnTo>
                <a:lnTo>
                  <a:pt x="1372635" y="407898"/>
                </a:lnTo>
                <a:lnTo>
                  <a:pt x="1350900" y="366921"/>
                </a:lnTo>
                <a:lnTo>
                  <a:pt x="1326448" y="327115"/>
                </a:lnTo>
                <a:lnTo>
                  <a:pt x="1299279" y="288616"/>
                </a:lnTo>
                <a:lnTo>
                  <a:pt x="1269393" y="251564"/>
                </a:lnTo>
                <a:lnTo>
                  <a:pt x="1236790" y="216095"/>
                </a:lnTo>
                <a:lnTo>
                  <a:pt x="1202007" y="182850"/>
                </a:lnTo>
                <a:lnTo>
                  <a:pt x="1165671" y="152375"/>
                </a:lnTo>
                <a:lnTo>
                  <a:pt x="1127918" y="124670"/>
                </a:lnTo>
                <a:lnTo>
                  <a:pt x="1088881" y="99736"/>
                </a:lnTo>
                <a:lnTo>
                  <a:pt x="1048696" y="77572"/>
                </a:lnTo>
                <a:lnTo>
                  <a:pt x="1007499" y="58179"/>
                </a:lnTo>
                <a:lnTo>
                  <a:pt x="965424" y="41556"/>
                </a:lnTo>
                <a:lnTo>
                  <a:pt x="922606" y="27704"/>
                </a:lnTo>
                <a:lnTo>
                  <a:pt x="879180" y="16622"/>
                </a:lnTo>
                <a:lnTo>
                  <a:pt x="835282" y="8311"/>
                </a:lnTo>
                <a:lnTo>
                  <a:pt x="791046" y="2770"/>
                </a:lnTo>
                <a:lnTo>
                  <a:pt x="746607" y="0"/>
                </a:lnTo>
                <a:close/>
              </a:path>
            </a:pathLst>
          </a:custGeom>
          <a:solidFill>
            <a:srgbClr val="00DB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10459" y="2870545"/>
            <a:ext cx="2352040" cy="3288665"/>
            <a:chOff x="4810459" y="2870545"/>
            <a:chExt cx="2352040" cy="3288665"/>
          </a:xfrm>
        </p:grpSpPr>
        <p:sp>
          <p:nvSpPr>
            <p:cNvPr id="5" name="object 5"/>
            <p:cNvSpPr/>
            <p:nvPr/>
          </p:nvSpPr>
          <p:spPr>
            <a:xfrm>
              <a:off x="5713751" y="3765896"/>
              <a:ext cx="1449070" cy="1477645"/>
            </a:xfrm>
            <a:custGeom>
              <a:avLst/>
              <a:gdLst/>
              <a:ahLst/>
              <a:cxnLst/>
              <a:rect l="l" t="t" r="r" b="b"/>
              <a:pathLst>
                <a:path w="1449070" h="1477645">
                  <a:moveTo>
                    <a:pt x="746607" y="0"/>
                  </a:moveTo>
                  <a:lnTo>
                    <a:pt x="702101" y="0"/>
                  </a:lnTo>
                  <a:lnTo>
                    <a:pt x="657662" y="2770"/>
                  </a:lnTo>
                  <a:lnTo>
                    <a:pt x="613426" y="8311"/>
                  </a:lnTo>
                  <a:lnTo>
                    <a:pt x="569528" y="16622"/>
                  </a:lnTo>
                  <a:lnTo>
                    <a:pt x="526102" y="27704"/>
                  </a:lnTo>
                  <a:lnTo>
                    <a:pt x="483284" y="41556"/>
                  </a:lnTo>
                  <a:lnTo>
                    <a:pt x="441209" y="58179"/>
                  </a:lnTo>
                  <a:lnTo>
                    <a:pt x="400012" y="77572"/>
                  </a:lnTo>
                  <a:lnTo>
                    <a:pt x="359827" y="99736"/>
                  </a:lnTo>
                  <a:lnTo>
                    <a:pt x="320790" y="124670"/>
                  </a:lnTo>
                  <a:lnTo>
                    <a:pt x="283036" y="152375"/>
                  </a:lnTo>
                  <a:lnTo>
                    <a:pt x="246701" y="182850"/>
                  </a:lnTo>
                  <a:lnTo>
                    <a:pt x="211918" y="216095"/>
                  </a:lnTo>
                  <a:lnTo>
                    <a:pt x="179315" y="251564"/>
                  </a:lnTo>
                  <a:lnTo>
                    <a:pt x="149429" y="288616"/>
                  </a:lnTo>
                  <a:lnTo>
                    <a:pt x="122260" y="327115"/>
                  </a:lnTo>
                  <a:lnTo>
                    <a:pt x="97808" y="366921"/>
                  </a:lnTo>
                  <a:lnTo>
                    <a:pt x="76073" y="407898"/>
                  </a:lnTo>
                  <a:lnTo>
                    <a:pt x="57054" y="449907"/>
                  </a:lnTo>
                  <a:lnTo>
                    <a:pt x="40753" y="492812"/>
                  </a:lnTo>
                  <a:lnTo>
                    <a:pt x="27169" y="536474"/>
                  </a:lnTo>
                  <a:lnTo>
                    <a:pt x="16301" y="580756"/>
                  </a:lnTo>
                  <a:lnTo>
                    <a:pt x="8150" y="625520"/>
                  </a:lnTo>
                  <a:lnTo>
                    <a:pt x="2716" y="670628"/>
                  </a:lnTo>
                  <a:lnTo>
                    <a:pt x="0" y="715943"/>
                  </a:lnTo>
                  <a:lnTo>
                    <a:pt x="0" y="761326"/>
                  </a:lnTo>
                  <a:lnTo>
                    <a:pt x="2716" y="806641"/>
                  </a:lnTo>
                  <a:lnTo>
                    <a:pt x="8150" y="851749"/>
                  </a:lnTo>
                  <a:lnTo>
                    <a:pt x="16301" y="896513"/>
                  </a:lnTo>
                  <a:lnTo>
                    <a:pt x="27169" y="940795"/>
                  </a:lnTo>
                  <a:lnTo>
                    <a:pt x="40753" y="984457"/>
                  </a:lnTo>
                  <a:lnTo>
                    <a:pt x="57054" y="1027361"/>
                  </a:lnTo>
                  <a:lnTo>
                    <a:pt x="76073" y="1069371"/>
                  </a:lnTo>
                  <a:lnTo>
                    <a:pt x="97808" y="1110348"/>
                  </a:lnTo>
                  <a:lnTo>
                    <a:pt x="122260" y="1150154"/>
                  </a:lnTo>
                  <a:lnTo>
                    <a:pt x="149429" y="1188653"/>
                  </a:lnTo>
                  <a:lnTo>
                    <a:pt x="179315" y="1225705"/>
                  </a:lnTo>
                  <a:lnTo>
                    <a:pt x="211918" y="1261173"/>
                  </a:lnTo>
                  <a:lnTo>
                    <a:pt x="246701" y="1294419"/>
                  </a:lnTo>
                  <a:lnTo>
                    <a:pt x="283036" y="1324894"/>
                  </a:lnTo>
                  <a:lnTo>
                    <a:pt x="320790" y="1352599"/>
                  </a:lnTo>
                  <a:lnTo>
                    <a:pt x="359827" y="1377533"/>
                  </a:lnTo>
                  <a:lnTo>
                    <a:pt x="400012" y="1399696"/>
                  </a:lnTo>
                  <a:lnTo>
                    <a:pt x="441209" y="1419090"/>
                  </a:lnTo>
                  <a:lnTo>
                    <a:pt x="483284" y="1435712"/>
                  </a:lnTo>
                  <a:lnTo>
                    <a:pt x="526102" y="1449565"/>
                  </a:lnTo>
                  <a:lnTo>
                    <a:pt x="569528" y="1460647"/>
                  </a:lnTo>
                  <a:lnTo>
                    <a:pt x="613426" y="1468958"/>
                  </a:lnTo>
                  <a:lnTo>
                    <a:pt x="657662" y="1474499"/>
                  </a:lnTo>
                  <a:lnTo>
                    <a:pt x="702101" y="1477269"/>
                  </a:lnTo>
                  <a:lnTo>
                    <a:pt x="746607" y="1477269"/>
                  </a:lnTo>
                  <a:lnTo>
                    <a:pt x="791046" y="1474499"/>
                  </a:lnTo>
                  <a:lnTo>
                    <a:pt x="835282" y="1468958"/>
                  </a:lnTo>
                  <a:lnTo>
                    <a:pt x="879180" y="1460647"/>
                  </a:lnTo>
                  <a:lnTo>
                    <a:pt x="922606" y="1449565"/>
                  </a:lnTo>
                  <a:lnTo>
                    <a:pt x="965424" y="1435712"/>
                  </a:lnTo>
                  <a:lnTo>
                    <a:pt x="1007499" y="1419090"/>
                  </a:lnTo>
                  <a:lnTo>
                    <a:pt x="1048696" y="1399696"/>
                  </a:lnTo>
                  <a:lnTo>
                    <a:pt x="1088881" y="1377533"/>
                  </a:lnTo>
                  <a:lnTo>
                    <a:pt x="1127918" y="1352599"/>
                  </a:lnTo>
                  <a:lnTo>
                    <a:pt x="1165671" y="1324894"/>
                  </a:lnTo>
                  <a:lnTo>
                    <a:pt x="1202007" y="1294419"/>
                  </a:lnTo>
                  <a:lnTo>
                    <a:pt x="1236790" y="1261173"/>
                  </a:lnTo>
                  <a:lnTo>
                    <a:pt x="1269393" y="1225705"/>
                  </a:lnTo>
                  <a:lnTo>
                    <a:pt x="1299279" y="1188653"/>
                  </a:lnTo>
                  <a:lnTo>
                    <a:pt x="1326448" y="1150154"/>
                  </a:lnTo>
                  <a:lnTo>
                    <a:pt x="1350900" y="1110348"/>
                  </a:lnTo>
                  <a:lnTo>
                    <a:pt x="1372635" y="1069371"/>
                  </a:lnTo>
                  <a:lnTo>
                    <a:pt x="1391653" y="1027361"/>
                  </a:lnTo>
                  <a:lnTo>
                    <a:pt x="1407955" y="984457"/>
                  </a:lnTo>
                  <a:lnTo>
                    <a:pt x="1421539" y="940795"/>
                  </a:lnTo>
                  <a:lnTo>
                    <a:pt x="1432407" y="896513"/>
                  </a:lnTo>
                  <a:lnTo>
                    <a:pt x="1440558" y="851749"/>
                  </a:lnTo>
                  <a:lnTo>
                    <a:pt x="1445992" y="806641"/>
                  </a:lnTo>
                  <a:lnTo>
                    <a:pt x="1448708" y="761326"/>
                  </a:lnTo>
                  <a:lnTo>
                    <a:pt x="1448708" y="715943"/>
                  </a:lnTo>
                  <a:lnTo>
                    <a:pt x="1445992" y="670628"/>
                  </a:lnTo>
                  <a:lnTo>
                    <a:pt x="1440558" y="625520"/>
                  </a:lnTo>
                  <a:lnTo>
                    <a:pt x="1432407" y="580756"/>
                  </a:lnTo>
                  <a:lnTo>
                    <a:pt x="1421539" y="536474"/>
                  </a:lnTo>
                  <a:lnTo>
                    <a:pt x="1407955" y="492812"/>
                  </a:lnTo>
                  <a:lnTo>
                    <a:pt x="1391653" y="449907"/>
                  </a:lnTo>
                  <a:lnTo>
                    <a:pt x="1372635" y="407898"/>
                  </a:lnTo>
                  <a:lnTo>
                    <a:pt x="1350900" y="366921"/>
                  </a:lnTo>
                  <a:lnTo>
                    <a:pt x="1326448" y="327115"/>
                  </a:lnTo>
                  <a:lnTo>
                    <a:pt x="1299279" y="288616"/>
                  </a:lnTo>
                  <a:lnTo>
                    <a:pt x="1269393" y="251564"/>
                  </a:lnTo>
                  <a:lnTo>
                    <a:pt x="1236790" y="216095"/>
                  </a:lnTo>
                  <a:lnTo>
                    <a:pt x="1202007" y="182850"/>
                  </a:lnTo>
                  <a:lnTo>
                    <a:pt x="1165671" y="152375"/>
                  </a:lnTo>
                  <a:lnTo>
                    <a:pt x="1127918" y="124670"/>
                  </a:lnTo>
                  <a:lnTo>
                    <a:pt x="1088881" y="99736"/>
                  </a:lnTo>
                  <a:lnTo>
                    <a:pt x="1048696" y="77572"/>
                  </a:lnTo>
                  <a:lnTo>
                    <a:pt x="1007499" y="58179"/>
                  </a:lnTo>
                  <a:lnTo>
                    <a:pt x="965424" y="41556"/>
                  </a:lnTo>
                  <a:lnTo>
                    <a:pt x="922606" y="27704"/>
                  </a:lnTo>
                  <a:lnTo>
                    <a:pt x="879180" y="16622"/>
                  </a:lnTo>
                  <a:lnTo>
                    <a:pt x="835282" y="8311"/>
                  </a:lnTo>
                  <a:lnTo>
                    <a:pt x="791046" y="2770"/>
                  </a:lnTo>
                  <a:lnTo>
                    <a:pt x="746607" y="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12051" y="2870545"/>
              <a:ext cx="1447165" cy="1474470"/>
            </a:xfrm>
            <a:custGeom>
              <a:avLst/>
              <a:gdLst/>
              <a:ahLst/>
              <a:cxnLst/>
              <a:rect l="l" t="t" r="r" b="b"/>
              <a:pathLst>
                <a:path w="1447164" h="1474470">
                  <a:moveTo>
                    <a:pt x="745789" y="0"/>
                  </a:moveTo>
                  <a:lnTo>
                    <a:pt x="701332" y="0"/>
                  </a:lnTo>
                  <a:lnTo>
                    <a:pt x="656942" y="2764"/>
                  </a:lnTo>
                  <a:lnTo>
                    <a:pt x="612755" y="8293"/>
                  </a:lnTo>
                  <a:lnTo>
                    <a:pt x="568904" y="16587"/>
                  </a:lnTo>
                  <a:lnTo>
                    <a:pt x="525526" y="27645"/>
                  </a:lnTo>
                  <a:lnTo>
                    <a:pt x="482755" y="41467"/>
                  </a:lnTo>
                  <a:lnTo>
                    <a:pt x="440726" y="58054"/>
                  </a:lnTo>
                  <a:lnTo>
                    <a:pt x="399574" y="77406"/>
                  </a:lnTo>
                  <a:lnTo>
                    <a:pt x="359433" y="99522"/>
                  </a:lnTo>
                  <a:lnTo>
                    <a:pt x="320439" y="124403"/>
                  </a:lnTo>
                  <a:lnTo>
                    <a:pt x="282727" y="152048"/>
                  </a:lnTo>
                  <a:lnTo>
                    <a:pt x="246431" y="182457"/>
                  </a:lnTo>
                  <a:lnTo>
                    <a:pt x="211686" y="215631"/>
                  </a:lnTo>
                  <a:lnTo>
                    <a:pt x="179119" y="251024"/>
                  </a:lnTo>
                  <a:lnTo>
                    <a:pt x="149265" y="287996"/>
                  </a:lnTo>
                  <a:lnTo>
                    <a:pt x="122126" y="326412"/>
                  </a:lnTo>
                  <a:lnTo>
                    <a:pt x="97701" y="366133"/>
                  </a:lnTo>
                  <a:lnTo>
                    <a:pt x="75989" y="407021"/>
                  </a:lnTo>
                  <a:lnTo>
                    <a:pt x="56992" y="448941"/>
                  </a:lnTo>
                  <a:lnTo>
                    <a:pt x="40708" y="491753"/>
                  </a:lnTo>
                  <a:lnTo>
                    <a:pt x="27139" y="535322"/>
                  </a:lnTo>
                  <a:lnTo>
                    <a:pt x="16283" y="579508"/>
                  </a:lnTo>
                  <a:lnTo>
                    <a:pt x="8141" y="624176"/>
                  </a:lnTo>
                  <a:lnTo>
                    <a:pt x="2713" y="669187"/>
                  </a:lnTo>
                  <a:lnTo>
                    <a:pt x="0" y="714405"/>
                  </a:lnTo>
                  <a:lnTo>
                    <a:pt x="0" y="759691"/>
                  </a:lnTo>
                  <a:lnTo>
                    <a:pt x="2713" y="804908"/>
                  </a:lnTo>
                  <a:lnTo>
                    <a:pt x="8141" y="849919"/>
                  </a:lnTo>
                  <a:lnTo>
                    <a:pt x="16283" y="894587"/>
                  </a:lnTo>
                  <a:lnTo>
                    <a:pt x="27139" y="938774"/>
                  </a:lnTo>
                  <a:lnTo>
                    <a:pt x="40708" y="982342"/>
                  </a:lnTo>
                  <a:lnTo>
                    <a:pt x="56992" y="1025155"/>
                  </a:lnTo>
                  <a:lnTo>
                    <a:pt x="75989" y="1067074"/>
                  </a:lnTo>
                  <a:lnTo>
                    <a:pt x="97701" y="1107963"/>
                  </a:lnTo>
                  <a:lnTo>
                    <a:pt x="122126" y="1147684"/>
                  </a:lnTo>
                  <a:lnTo>
                    <a:pt x="149265" y="1186099"/>
                  </a:lnTo>
                  <a:lnTo>
                    <a:pt x="179119" y="1223072"/>
                  </a:lnTo>
                  <a:lnTo>
                    <a:pt x="211686" y="1258464"/>
                  </a:lnTo>
                  <a:lnTo>
                    <a:pt x="246431" y="1291638"/>
                  </a:lnTo>
                  <a:lnTo>
                    <a:pt x="282727" y="1322048"/>
                  </a:lnTo>
                  <a:lnTo>
                    <a:pt x="320439" y="1349693"/>
                  </a:lnTo>
                  <a:lnTo>
                    <a:pt x="359433" y="1374573"/>
                  </a:lnTo>
                  <a:lnTo>
                    <a:pt x="399574" y="1396690"/>
                  </a:lnTo>
                  <a:lnTo>
                    <a:pt x="440726" y="1416041"/>
                  </a:lnTo>
                  <a:lnTo>
                    <a:pt x="482755" y="1432628"/>
                  </a:lnTo>
                  <a:lnTo>
                    <a:pt x="525526" y="1446451"/>
                  </a:lnTo>
                  <a:lnTo>
                    <a:pt x="568904" y="1457509"/>
                  </a:lnTo>
                  <a:lnTo>
                    <a:pt x="612755" y="1465802"/>
                  </a:lnTo>
                  <a:lnTo>
                    <a:pt x="656942" y="1471331"/>
                  </a:lnTo>
                  <a:lnTo>
                    <a:pt x="701332" y="1474096"/>
                  </a:lnTo>
                  <a:lnTo>
                    <a:pt x="745789" y="1474096"/>
                  </a:lnTo>
                  <a:lnTo>
                    <a:pt x="790179" y="1471331"/>
                  </a:lnTo>
                  <a:lnTo>
                    <a:pt x="834367" y="1465802"/>
                  </a:lnTo>
                  <a:lnTo>
                    <a:pt x="878217" y="1457509"/>
                  </a:lnTo>
                  <a:lnTo>
                    <a:pt x="921595" y="1446451"/>
                  </a:lnTo>
                  <a:lnTo>
                    <a:pt x="964366" y="1432628"/>
                  </a:lnTo>
                  <a:lnTo>
                    <a:pt x="1006395" y="1416041"/>
                  </a:lnTo>
                  <a:lnTo>
                    <a:pt x="1047548" y="1396690"/>
                  </a:lnTo>
                  <a:lnTo>
                    <a:pt x="1087688" y="1374573"/>
                  </a:lnTo>
                  <a:lnTo>
                    <a:pt x="1126682" y="1349693"/>
                  </a:lnTo>
                  <a:lnTo>
                    <a:pt x="1164395" y="1322048"/>
                  </a:lnTo>
                  <a:lnTo>
                    <a:pt x="1200691" y="1291638"/>
                  </a:lnTo>
                  <a:lnTo>
                    <a:pt x="1235435" y="1258464"/>
                  </a:lnTo>
                  <a:lnTo>
                    <a:pt x="1268002" y="1223072"/>
                  </a:lnTo>
                  <a:lnTo>
                    <a:pt x="1297856" y="1186099"/>
                  </a:lnTo>
                  <a:lnTo>
                    <a:pt x="1324995" y="1147684"/>
                  </a:lnTo>
                  <a:lnTo>
                    <a:pt x="1349420" y="1107963"/>
                  </a:lnTo>
                  <a:lnTo>
                    <a:pt x="1371132" y="1067074"/>
                  </a:lnTo>
                  <a:lnTo>
                    <a:pt x="1390129" y="1025155"/>
                  </a:lnTo>
                  <a:lnTo>
                    <a:pt x="1406413" y="982342"/>
                  </a:lnTo>
                  <a:lnTo>
                    <a:pt x="1419982" y="938774"/>
                  </a:lnTo>
                  <a:lnTo>
                    <a:pt x="1430838" y="894587"/>
                  </a:lnTo>
                  <a:lnTo>
                    <a:pt x="1438980" y="849919"/>
                  </a:lnTo>
                  <a:lnTo>
                    <a:pt x="1444408" y="804908"/>
                  </a:lnTo>
                  <a:lnTo>
                    <a:pt x="1447122" y="759691"/>
                  </a:lnTo>
                  <a:lnTo>
                    <a:pt x="1447122" y="714405"/>
                  </a:lnTo>
                  <a:lnTo>
                    <a:pt x="1444408" y="669187"/>
                  </a:lnTo>
                  <a:lnTo>
                    <a:pt x="1438980" y="624176"/>
                  </a:lnTo>
                  <a:lnTo>
                    <a:pt x="1430838" y="579508"/>
                  </a:lnTo>
                  <a:lnTo>
                    <a:pt x="1419982" y="535322"/>
                  </a:lnTo>
                  <a:lnTo>
                    <a:pt x="1406413" y="491753"/>
                  </a:lnTo>
                  <a:lnTo>
                    <a:pt x="1390129" y="448941"/>
                  </a:lnTo>
                  <a:lnTo>
                    <a:pt x="1371132" y="407021"/>
                  </a:lnTo>
                  <a:lnTo>
                    <a:pt x="1349420" y="366133"/>
                  </a:lnTo>
                  <a:lnTo>
                    <a:pt x="1324995" y="326412"/>
                  </a:lnTo>
                  <a:lnTo>
                    <a:pt x="1297856" y="287996"/>
                  </a:lnTo>
                  <a:lnTo>
                    <a:pt x="1268002" y="251024"/>
                  </a:lnTo>
                  <a:lnTo>
                    <a:pt x="1235435" y="215631"/>
                  </a:lnTo>
                  <a:lnTo>
                    <a:pt x="1200691" y="182457"/>
                  </a:lnTo>
                  <a:lnTo>
                    <a:pt x="1164395" y="152048"/>
                  </a:lnTo>
                  <a:lnTo>
                    <a:pt x="1126682" y="124403"/>
                  </a:lnTo>
                  <a:lnTo>
                    <a:pt x="1087688" y="99522"/>
                  </a:lnTo>
                  <a:lnTo>
                    <a:pt x="1047548" y="77406"/>
                  </a:lnTo>
                  <a:lnTo>
                    <a:pt x="1006395" y="58054"/>
                  </a:lnTo>
                  <a:lnTo>
                    <a:pt x="964366" y="41467"/>
                  </a:lnTo>
                  <a:lnTo>
                    <a:pt x="921595" y="27645"/>
                  </a:lnTo>
                  <a:lnTo>
                    <a:pt x="878217" y="16587"/>
                  </a:lnTo>
                  <a:lnTo>
                    <a:pt x="834367" y="8293"/>
                  </a:lnTo>
                  <a:lnTo>
                    <a:pt x="790179" y="2764"/>
                  </a:lnTo>
                  <a:lnTo>
                    <a:pt x="745789" y="0"/>
                  </a:lnTo>
                  <a:close/>
                </a:path>
              </a:pathLst>
            </a:custGeom>
            <a:solidFill>
              <a:srgbClr val="04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2051" y="4681883"/>
              <a:ext cx="1449070" cy="1477645"/>
            </a:xfrm>
            <a:custGeom>
              <a:avLst/>
              <a:gdLst/>
              <a:ahLst/>
              <a:cxnLst/>
              <a:rect l="l" t="t" r="r" b="b"/>
              <a:pathLst>
                <a:path w="1449070" h="1477645">
                  <a:moveTo>
                    <a:pt x="746607" y="0"/>
                  </a:moveTo>
                  <a:lnTo>
                    <a:pt x="702101" y="0"/>
                  </a:lnTo>
                  <a:lnTo>
                    <a:pt x="657662" y="2770"/>
                  </a:lnTo>
                  <a:lnTo>
                    <a:pt x="613426" y="8311"/>
                  </a:lnTo>
                  <a:lnTo>
                    <a:pt x="569528" y="16622"/>
                  </a:lnTo>
                  <a:lnTo>
                    <a:pt x="526102" y="27704"/>
                  </a:lnTo>
                  <a:lnTo>
                    <a:pt x="483284" y="41556"/>
                  </a:lnTo>
                  <a:lnTo>
                    <a:pt x="441209" y="58179"/>
                  </a:lnTo>
                  <a:lnTo>
                    <a:pt x="400012" y="77572"/>
                  </a:lnTo>
                  <a:lnTo>
                    <a:pt x="359827" y="99736"/>
                  </a:lnTo>
                  <a:lnTo>
                    <a:pt x="320790" y="124670"/>
                  </a:lnTo>
                  <a:lnTo>
                    <a:pt x="283036" y="152375"/>
                  </a:lnTo>
                  <a:lnTo>
                    <a:pt x="246701" y="182850"/>
                  </a:lnTo>
                  <a:lnTo>
                    <a:pt x="211918" y="216095"/>
                  </a:lnTo>
                  <a:lnTo>
                    <a:pt x="179315" y="251564"/>
                  </a:lnTo>
                  <a:lnTo>
                    <a:pt x="149429" y="288616"/>
                  </a:lnTo>
                  <a:lnTo>
                    <a:pt x="122260" y="327115"/>
                  </a:lnTo>
                  <a:lnTo>
                    <a:pt x="97808" y="366921"/>
                  </a:lnTo>
                  <a:lnTo>
                    <a:pt x="76073" y="407898"/>
                  </a:lnTo>
                  <a:lnTo>
                    <a:pt x="57054" y="449908"/>
                  </a:lnTo>
                  <a:lnTo>
                    <a:pt x="40753" y="492812"/>
                  </a:lnTo>
                  <a:lnTo>
                    <a:pt x="27169" y="536474"/>
                  </a:lnTo>
                  <a:lnTo>
                    <a:pt x="16301" y="580756"/>
                  </a:lnTo>
                  <a:lnTo>
                    <a:pt x="8150" y="625520"/>
                  </a:lnTo>
                  <a:lnTo>
                    <a:pt x="2716" y="670628"/>
                  </a:lnTo>
                  <a:lnTo>
                    <a:pt x="0" y="715943"/>
                  </a:lnTo>
                  <a:lnTo>
                    <a:pt x="0" y="761326"/>
                  </a:lnTo>
                  <a:lnTo>
                    <a:pt x="2716" y="806641"/>
                  </a:lnTo>
                  <a:lnTo>
                    <a:pt x="8150" y="851749"/>
                  </a:lnTo>
                  <a:lnTo>
                    <a:pt x="16301" y="896513"/>
                  </a:lnTo>
                  <a:lnTo>
                    <a:pt x="27169" y="940795"/>
                  </a:lnTo>
                  <a:lnTo>
                    <a:pt x="40753" y="984457"/>
                  </a:lnTo>
                  <a:lnTo>
                    <a:pt x="57054" y="1027362"/>
                  </a:lnTo>
                  <a:lnTo>
                    <a:pt x="76073" y="1069371"/>
                  </a:lnTo>
                  <a:lnTo>
                    <a:pt x="97808" y="1110348"/>
                  </a:lnTo>
                  <a:lnTo>
                    <a:pt x="122260" y="1150154"/>
                  </a:lnTo>
                  <a:lnTo>
                    <a:pt x="149429" y="1188652"/>
                  </a:lnTo>
                  <a:lnTo>
                    <a:pt x="179315" y="1225705"/>
                  </a:lnTo>
                  <a:lnTo>
                    <a:pt x="211918" y="1261173"/>
                  </a:lnTo>
                  <a:lnTo>
                    <a:pt x="246701" y="1294419"/>
                  </a:lnTo>
                  <a:lnTo>
                    <a:pt x="283036" y="1324894"/>
                  </a:lnTo>
                  <a:lnTo>
                    <a:pt x="320790" y="1352598"/>
                  </a:lnTo>
                  <a:lnTo>
                    <a:pt x="359827" y="1377533"/>
                  </a:lnTo>
                  <a:lnTo>
                    <a:pt x="400012" y="1399696"/>
                  </a:lnTo>
                  <a:lnTo>
                    <a:pt x="441209" y="1419090"/>
                  </a:lnTo>
                  <a:lnTo>
                    <a:pt x="483284" y="1435712"/>
                  </a:lnTo>
                  <a:lnTo>
                    <a:pt x="526102" y="1449565"/>
                  </a:lnTo>
                  <a:lnTo>
                    <a:pt x="569528" y="1460647"/>
                  </a:lnTo>
                  <a:lnTo>
                    <a:pt x="613426" y="1468958"/>
                  </a:lnTo>
                  <a:lnTo>
                    <a:pt x="657662" y="1474499"/>
                  </a:lnTo>
                  <a:lnTo>
                    <a:pt x="702101" y="1477269"/>
                  </a:lnTo>
                  <a:lnTo>
                    <a:pt x="746607" y="1477269"/>
                  </a:lnTo>
                  <a:lnTo>
                    <a:pt x="791046" y="1474499"/>
                  </a:lnTo>
                  <a:lnTo>
                    <a:pt x="835282" y="1468958"/>
                  </a:lnTo>
                  <a:lnTo>
                    <a:pt x="879180" y="1460647"/>
                  </a:lnTo>
                  <a:lnTo>
                    <a:pt x="922606" y="1449565"/>
                  </a:lnTo>
                  <a:lnTo>
                    <a:pt x="965424" y="1435712"/>
                  </a:lnTo>
                  <a:lnTo>
                    <a:pt x="1007499" y="1419090"/>
                  </a:lnTo>
                  <a:lnTo>
                    <a:pt x="1048696" y="1399696"/>
                  </a:lnTo>
                  <a:lnTo>
                    <a:pt x="1088881" y="1377533"/>
                  </a:lnTo>
                  <a:lnTo>
                    <a:pt x="1127918" y="1352598"/>
                  </a:lnTo>
                  <a:lnTo>
                    <a:pt x="1165671" y="1324894"/>
                  </a:lnTo>
                  <a:lnTo>
                    <a:pt x="1202007" y="1294419"/>
                  </a:lnTo>
                  <a:lnTo>
                    <a:pt x="1236790" y="1261173"/>
                  </a:lnTo>
                  <a:lnTo>
                    <a:pt x="1269393" y="1225705"/>
                  </a:lnTo>
                  <a:lnTo>
                    <a:pt x="1299279" y="1188652"/>
                  </a:lnTo>
                  <a:lnTo>
                    <a:pt x="1326448" y="1150154"/>
                  </a:lnTo>
                  <a:lnTo>
                    <a:pt x="1350900" y="1110348"/>
                  </a:lnTo>
                  <a:lnTo>
                    <a:pt x="1372635" y="1069371"/>
                  </a:lnTo>
                  <a:lnTo>
                    <a:pt x="1391653" y="1027362"/>
                  </a:lnTo>
                  <a:lnTo>
                    <a:pt x="1407955" y="984457"/>
                  </a:lnTo>
                  <a:lnTo>
                    <a:pt x="1421539" y="940795"/>
                  </a:lnTo>
                  <a:lnTo>
                    <a:pt x="1432407" y="896513"/>
                  </a:lnTo>
                  <a:lnTo>
                    <a:pt x="1440558" y="851749"/>
                  </a:lnTo>
                  <a:lnTo>
                    <a:pt x="1445992" y="806641"/>
                  </a:lnTo>
                  <a:lnTo>
                    <a:pt x="1448708" y="761326"/>
                  </a:lnTo>
                  <a:lnTo>
                    <a:pt x="1448708" y="715943"/>
                  </a:lnTo>
                  <a:lnTo>
                    <a:pt x="1445992" y="670628"/>
                  </a:lnTo>
                  <a:lnTo>
                    <a:pt x="1440558" y="625520"/>
                  </a:lnTo>
                  <a:lnTo>
                    <a:pt x="1432407" y="580756"/>
                  </a:lnTo>
                  <a:lnTo>
                    <a:pt x="1421539" y="536474"/>
                  </a:lnTo>
                  <a:lnTo>
                    <a:pt x="1407955" y="492812"/>
                  </a:lnTo>
                  <a:lnTo>
                    <a:pt x="1391653" y="449908"/>
                  </a:lnTo>
                  <a:lnTo>
                    <a:pt x="1372635" y="407898"/>
                  </a:lnTo>
                  <a:lnTo>
                    <a:pt x="1350900" y="366921"/>
                  </a:lnTo>
                  <a:lnTo>
                    <a:pt x="1326448" y="327115"/>
                  </a:lnTo>
                  <a:lnTo>
                    <a:pt x="1299279" y="288616"/>
                  </a:lnTo>
                  <a:lnTo>
                    <a:pt x="1269393" y="251564"/>
                  </a:lnTo>
                  <a:lnTo>
                    <a:pt x="1236790" y="216095"/>
                  </a:lnTo>
                  <a:lnTo>
                    <a:pt x="1202007" y="182850"/>
                  </a:lnTo>
                  <a:lnTo>
                    <a:pt x="1165671" y="152375"/>
                  </a:lnTo>
                  <a:lnTo>
                    <a:pt x="1127918" y="124670"/>
                  </a:lnTo>
                  <a:lnTo>
                    <a:pt x="1088881" y="99736"/>
                  </a:lnTo>
                  <a:lnTo>
                    <a:pt x="1048696" y="77572"/>
                  </a:lnTo>
                  <a:lnTo>
                    <a:pt x="1007499" y="58179"/>
                  </a:lnTo>
                  <a:lnTo>
                    <a:pt x="965424" y="41556"/>
                  </a:lnTo>
                  <a:lnTo>
                    <a:pt x="922606" y="27704"/>
                  </a:lnTo>
                  <a:lnTo>
                    <a:pt x="879180" y="16622"/>
                  </a:lnTo>
                  <a:lnTo>
                    <a:pt x="835282" y="8311"/>
                  </a:lnTo>
                  <a:lnTo>
                    <a:pt x="791046" y="2770"/>
                  </a:lnTo>
                  <a:lnTo>
                    <a:pt x="746607" y="0"/>
                  </a:lnTo>
                  <a:close/>
                </a:path>
              </a:pathLst>
            </a:custGeom>
            <a:solidFill>
              <a:srgbClr val="FF2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2046" y="3777002"/>
              <a:ext cx="1424940" cy="1453515"/>
            </a:xfrm>
            <a:custGeom>
              <a:avLst/>
              <a:gdLst/>
              <a:ahLst/>
              <a:cxnLst/>
              <a:rect l="l" t="t" r="r" b="b"/>
              <a:pathLst>
                <a:path w="1424939" h="1453514">
                  <a:moveTo>
                    <a:pt x="734340" y="0"/>
                  </a:moveTo>
                  <a:lnTo>
                    <a:pt x="690565" y="0"/>
                  </a:lnTo>
                  <a:lnTo>
                    <a:pt x="646857" y="2725"/>
                  </a:lnTo>
                  <a:lnTo>
                    <a:pt x="603348" y="8177"/>
                  </a:lnTo>
                  <a:lnTo>
                    <a:pt x="560170" y="16354"/>
                  </a:lnTo>
                  <a:lnTo>
                    <a:pt x="517458" y="27258"/>
                  </a:lnTo>
                  <a:lnTo>
                    <a:pt x="475344" y="40887"/>
                  </a:lnTo>
                  <a:lnTo>
                    <a:pt x="433960" y="57242"/>
                  </a:lnTo>
                  <a:lnTo>
                    <a:pt x="393439" y="76323"/>
                  </a:lnTo>
                  <a:lnTo>
                    <a:pt x="353915" y="98129"/>
                  </a:lnTo>
                  <a:lnTo>
                    <a:pt x="315519" y="122662"/>
                  </a:lnTo>
                  <a:lnTo>
                    <a:pt x="278386" y="149920"/>
                  </a:lnTo>
                  <a:lnTo>
                    <a:pt x="242647" y="179904"/>
                  </a:lnTo>
                  <a:lnTo>
                    <a:pt x="208435" y="212614"/>
                  </a:lnTo>
                  <a:lnTo>
                    <a:pt x="176368" y="247511"/>
                  </a:lnTo>
                  <a:lnTo>
                    <a:pt x="146974" y="283966"/>
                  </a:lnTo>
                  <a:lnTo>
                    <a:pt x="120251" y="321844"/>
                  </a:lnTo>
                  <a:lnTo>
                    <a:pt x="96201" y="361009"/>
                  </a:lnTo>
                  <a:lnTo>
                    <a:pt x="74823" y="401326"/>
                  </a:lnTo>
                  <a:lnTo>
                    <a:pt x="56117" y="442659"/>
                  </a:lnTo>
                  <a:lnTo>
                    <a:pt x="40083" y="484872"/>
                  </a:lnTo>
                  <a:lnTo>
                    <a:pt x="26722" y="527831"/>
                  </a:lnTo>
                  <a:lnTo>
                    <a:pt x="16033" y="571400"/>
                  </a:lnTo>
                  <a:lnTo>
                    <a:pt x="8016" y="615442"/>
                  </a:lnTo>
                  <a:lnTo>
                    <a:pt x="2672" y="659823"/>
                  </a:lnTo>
                  <a:lnTo>
                    <a:pt x="0" y="704408"/>
                  </a:lnTo>
                  <a:lnTo>
                    <a:pt x="0" y="749060"/>
                  </a:lnTo>
                  <a:lnTo>
                    <a:pt x="2672" y="793645"/>
                  </a:lnTo>
                  <a:lnTo>
                    <a:pt x="8016" y="838026"/>
                  </a:lnTo>
                  <a:lnTo>
                    <a:pt x="16033" y="882069"/>
                  </a:lnTo>
                  <a:lnTo>
                    <a:pt x="26722" y="925637"/>
                  </a:lnTo>
                  <a:lnTo>
                    <a:pt x="40083" y="968596"/>
                  </a:lnTo>
                  <a:lnTo>
                    <a:pt x="56117" y="1010809"/>
                  </a:lnTo>
                  <a:lnTo>
                    <a:pt x="74823" y="1052142"/>
                  </a:lnTo>
                  <a:lnTo>
                    <a:pt x="96201" y="1092459"/>
                  </a:lnTo>
                  <a:lnTo>
                    <a:pt x="120251" y="1131624"/>
                  </a:lnTo>
                  <a:lnTo>
                    <a:pt x="146974" y="1169502"/>
                  </a:lnTo>
                  <a:lnTo>
                    <a:pt x="176368" y="1205957"/>
                  </a:lnTo>
                  <a:lnTo>
                    <a:pt x="208435" y="1240854"/>
                  </a:lnTo>
                  <a:lnTo>
                    <a:pt x="242647" y="1273564"/>
                  </a:lnTo>
                  <a:lnTo>
                    <a:pt x="278386" y="1303548"/>
                  </a:lnTo>
                  <a:lnTo>
                    <a:pt x="315519" y="1330806"/>
                  </a:lnTo>
                  <a:lnTo>
                    <a:pt x="353915" y="1355339"/>
                  </a:lnTo>
                  <a:lnTo>
                    <a:pt x="393439" y="1377146"/>
                  </a:lnTo>
                  <a:lnTo>
                    <a:pt x="433960" y="1396226"/>
                  </a:lnTo>
                  <a:lnTo>
                    <a:pt x="475344" y="1412581"/>
                  </a:lnTo>
                  <a:lnTo>
                    <a:pt x="517458" y="1426210"/>
                  </a:lnTo>
                  <a:lnTo>
                    <a:pt x="560170" y="1437114"/>
                  </a:lnTo>
                  <a:lnTo>
                    <a:pt x="603348" y="1445291"/>
                  </a:lnTo>
                  <a:lnTo>
                    <a:pt x="646857" y="1450743"/>
                  </a:lnTo>
                  <a:lnTo>
                    <a:pt x="690565" y="1453469"/>
                  </a:lnTo>
                  <a:lnTo>
                    <a:pt x="734340" y="1453469"/>
                  </a:lnTo>
                  <a:lnTo>
                    <a:pt x="778049" y="1450743"/>
                  </a:lnTo>
                  <a:lnTo>
                    <a:pt x="821558" y="1445291"/>
                  </a:lnTo>
                  <a:lnTo>
                    <a:pt x="864735" y="1437114"/>
                  </a:lnTo>
                  <a:lnTo>
                    <a:pt x="907447" y="1426210"/>
                  </a:lnTo>
                  <a:lnTo>
                    <a:pt x="949562" y="1412581"/>
                  </a:lnTo>
                  <a:lnTo>
                    <a:pt x="990946" y="1396226"/>
                  </a:lnTo>
                  <a:lnTo>
                    <a:pt x="1031466" y="1377146"/>
                  </a:lnTo>
                  <a:lnTo>
                    <a:pt x="1070991" y="1355339"/>
                  </a:lnTo>
                  <a:lnTo>
                    <a:pt x="1109386" y="1330806"/>
                  </a:lnTo>
                  <a:lnTo>
                    <a:pt x="1146520" y="1303548"/>
                  </a:lnTo>
                  <a:lnTo>
                    <a:pt x="1182259" y="1273564"/>
                  </a:lnTo>
                  <a:lnTo>
                    <a:pt x="1216470" y="1240854"/>
                  </a:lnTo>
                  <a:lnTo>
                    <a:pt x="1248537" y="1205957"/>
                  </a:lnTo>
                  <a:lnTo>
                    <a:pt x="1277932" y="1169502"/>
                  </a:lnTo>
                  <a:lnTo>
                    <a:pt x="1304655" y="1131624"/>
                  </a:lnTo>
                  <a:lnTo>
                    <a:pt x="1328705" y="1092459"/>
                  </a:lnTo>
                  <a:lnTo>
                    <a:pt x="1350083" y="1052142"/>
                  </a:lnTo>
                  <a:lnTo>
                    <a:pt x="1368789" y="1010809"/>
                  </a:lnTo>
                  <a:lnTo>
                    <a:pt x="1384823" y="968596"/>
                  </a:lnTo>
                  <a:lnTo>
                    <a:pt x="1398184" y="925637"/>
                  </a:lnTo>
                  <a:lnTo>
                    <a:pt x="1408873" y="882069"/>
                  </a:lnTo>
                  <a:lnTo>
                    <a:pt x="1416890" y="838026"/>
                  </a:lnTo>
                  <a:lnTo>
                    <a:pt x="1422234" y="793645"/>
                  </a:lnTo>
                  <a:lnTo>
                    <a:pt x="1424907" y="749060"/>
                  </a:lnTo>
                  <a:lnTo>
                    <a:pt x="1424907" y="704408"/>
                  </a:lnTo>
                  <a:lnTo>
                    <a:pt x="1422234" y="659823"/>
                  </a:lnTo>
                  <a:lnTo>
                    <a:pt x="1416890" y="615442"/>
                  </a:lnTo>
                  <a:lnTo>
                    <a:pt x="1408873" y="571400"/>
                  </a:lnTo>
                  <a:lnTo>
                    <a:pt x="1398184" y="527831"/>
                  </a:lnTo>
                  <a:lnTo>
                    <a:pt x="1384823" y="484872"/>
                  </a:lnTo>
                  <a:lnTo>
                    <a:pt x="1368789" y="442659"/>
                  </a:lnTo>
                  <a:lnTo>
                    <a:pt x="1350083" y="401326"/>
                  </a:lnTo>
                  <a:lnTo>
                    <a:pt x="1328705" y="361009"/>
                  </a:lnTo>
                  <a:lnTo>
                    <a:pt x="1304655" y="321844"/>
                  </a:lnTo>
                  <a:lnTo>
                    <a:pt x="1277932" y="283966"/>
                  </a:lnTo>
                  <a:lnTo>
                    <a:pt x="1248537" y="247511"/>
                  </a:lnTo>
                  <a:lnTo>
                    <a:pt x="1216470" y="212614"/>
                  </a:lnTo>
                  <a:lnTo>
                    <a:pt x="1182259" y="179904"/>
                  </a:lnTo>
                  <a:lnTo>
                    <a:pt x="1146520" y="149920"/>
                  </a:lnTo>
                  <a:lnTo>
                    <a:pt x="1109386" y="122662"/>
                  </a:lnTo>
                  <a:lnTo>
                    <a:pt x="1070991" y="98129"/>
                  </a:lnTo>
                  <a:lnTo>
                    <a:pt x="1031466" y="76323"/>
                  </a:lnTo>
                  <a:lnTo>
                    <a:pt x="990946" y="57242"/>
                  </a:lnTo>
                  <a:lnTo>
                    <a:pt x="949562" y="40887"/>
                  </a:lnTo>
                  <a:lnTo>
                    <a:pt x="907447" y="27258"/>
                  </a:lnTo>
                  <a:lnTo>
                    <a:pt x="864735" y="16354"/>
                  </a:lnTo>
                  <a:lnTo>
                    <a:pt x="821558" y="8177"/>
                  </a:lnTo>
                  <a:lnTo>
                    <a:pt x="778049" y="2725"/>
                  </a:lnTo>
                  <a:lnTo>
                    <a:pt x="734340" y="0"/>
                  </a:lnTo>
                  <a:close/>
                </a:path>
              </a:pathLst>
            </a:custGeom>
            <a:solidFill>
              <a:srgbClr val="FFFFF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12046" y="3777003"/>
              <a:ext cx="1424940" cy="1453515"/>
            </a:xfrm>
            <a:custGeom>
              <a:avLst/>
              <a:gdLst/>
              <a:ahLst/>
              <a:cxnLst/>
              <a:rect l="l" t="t" r="r" b="b"/>
              <a:pathLst>
                <a:path w="1424939" h="1453514">
                  <a:moveTo>
                    <a:pt x="1216470" y="212614"/>
                  </a:moveTo>
                  <a:lnTo>
                    <a:pt x="1248537" y="247511"/>
                  </a:lnTo>
                  <a:lnTo>
                    <a:pt x="1277932" y="283966"/>
                  </a:lnTo>
                  <a:lnTo>
                    <a:pt x="1304655" y="321844"/>
                  </a:lnTo>
                  <a:lnTo>
                    <a:pt x="1328705" y="361009"/>
                  </a:lnTo>
                  <a:lnTo>
                    <a:pt x="1350083" y="401326"/>
                  </a:lnTo>
                  <a:lnTo>
                    <a:pt x="1368789" y="442659"/>
                  </a:lnTo>
                  <a:lnTo>
                    <a:pt x="1384823" y="484872"/>
                  </a:lnTo>
                  <a:lnTo>
                    <a:pt x="1398184" y="527831"/>
                  </a:lnTo>
                  <a:lnTo>
                    <a:pt x="1408873" y="571399"/>
                  </a:lnTo>
                  <a:lnTo>
                    <a:pt x="1416890" y="615442"/>
                  </a:lnTo>
                  <a:lnTo>
                    <a:pt x="1422235" y="659823"/>
                  </a:lnTo>
                  <a:lnTo>
                    <a:pt x="1424907" y="704408"/>
                  </a:lnTo>
                  <a:lnTo>
                    <a:pt x="1424907" y="749060"/>
                  </a:lnTo>
                  <a:lnTo>
                    <a:pt x="1422235" y="793644"/>
                  </a:lnTo>
                  <a:lnTo>
                    <a:pt x="1416890" y="838026"/>
                  </a:lnTo>
                  <a:lnTo>
                    <a:pt x="1408873" y="882068"/>
                  </a:lnTo>
                  <a:lnTo>
                    <a:pt x="1398184" y="925637"/>
                  </a:lnTo>
                  <a:lnTo>
                    <a:pt x="1384823" y="968595"/>
                  </a:lnTo>
                  <a:lnTo>
                    <a:pt x="1368789" y="1010809"/>
                  </a:lnTo>
                  <a:lnTo>
                    <a:pt x="1350083" y="1052142"/>
                  </a:lnTo>
                  <a:lnTo>
                    <a:pt x="1328705" y="1092458"/>
                  </a:lnTo>
                  <a:lnTo>
                    <a:pt x="1304655" y="1131623"/>
                  </a:lnTo>
                  <a:lnTo>
                    <a:pt x="1277932" y="1169501"/>
                  </a:lnTo>
                  <a:lnTo>
                    <a:pt x="1248537" y="1205956"/>
                  </a:lnTo>
                  <a:lnTo>
                    <a:pt x="1216470" y="1240853"/>
                  </a:lnTo>
                  <a:lnTo>
                    <a:pt x="1182259" y="1273563"/>
                  </a:lnTo>
                  <a:lnTo>
                    <a:pt x="1146520" y="1303547"/>
                  </a:lnTo>
                  <a:lnTo>
                    <a:pt x="1109386" y="1330806"/>
                  </a:lnTo>
                  <a:lnTo>
                    <a:pt x="1070991" y="1355338"/>
                  </a:lnTo>
                  <a:lnTo>
                    <a:pt x="1031466" y="1377145"/>
                  </a:lnTo>
                  <a:lnTo>
                    <a:pt x="990946" y="1396226"/>
                  </a:lnTo>
                  <a:lnTo>
                    <a:pt x="949562" y="1412581"/>
                  </a:lnTo>
                  <a:lnTo>
                    <a:pt x="907447" y="1426210"/>
                  </a:lnTo>
                  <a:lnTo>
                    <a:pt x="864735" y="1437113"/>
                  </a:lnTo>
                  <a:lnTo>
                    <a:pt x="821558" y="1445291"/>
                  </a:lnTo>
                  <a:lnTo>
                    <a:pt x="778049" y="1450742"/>
                  </a:lnTo>
                  <a:lnTo>
                    <a:pt x="734340" y="1453468"/>
                  </a:lnTo>
                  <a:lnTo>
                    <a:pt x="690566" y="1453468"/>
                  </a:lnTo>
                  <a:lnTo>
                    <a:pt x="646857" y="1450742"/>
                  </a:lnTo>
                  <a:lnTo>
                    <a:pt x="603348" y="1445291"/>
                  </a:lnTo>
                  <a:lnTo>
                    <a:pt x="560171" y="1437113"/>
                  </a:lnTo>
                  <a:lnTo>
                    <a:pt x="517459" y="1426210"/>
                  </a:lnTo>
                  <a:lnTo>
                    <a:pt x="475344" y="1412581"/>
                  </a:lnTo>
                  <a:lnTo>
                    <a:pt x="433960" y="1396226"/>
                  </a:lnTo>
                  <a:lnTo>
                    <a:pt x="393440" y="1377145"/>
                  </a:lnTo>
                  <a:lnTo>
                    <a:pt x="353915" y="1355338"/>
                  </a:lnTo>
                  <a:lnTo>
                    <a:pt x="315520" y="1330806"/>
                  </a:lnTo>
                  <a:lnTo>
                    <a:pt x="278386" y="1303547"/>
                  </a:lnTo>
                  <a:lnTo>
                    <a:pt x="242647" y="1273563"/>
                  </a:lnTo>
                  <a:lnTo>
                    <a:pt x="208436" y="1240853"/>
                  </a:lnTo>
                  <a:lnTo>
                    <a:pt x="176369" y="1205956"/>
                  </a:lnTo>
                  <a:lnTo>
                    <a:pt x="146974" y="1169501"/>
                  </a:lnTo>
                  <a:lnTo>
                    <a:pt x="120251" y="1131623"/>
                  </a:lnTo>
                  <a:lnTo>
                    <a:pt x="96201" y="1092458"/>
                  </a:lnTo>
                  <a:lnTo>
                    <a:pt x="74823" y="1052142"/>
                  </a:lnTo>
                  <a:lnTo>
                    <a:pt x="56117" y="1010809"/>
                  </a:lnTo>
                  <a:lnTo>
                    <a:pt x="40083" y="968595"/>
                  </a:lnTo>
                  <a:lnTo>
                    <a:pt x="26722" y="925637"/>
                  </a:lnTo>
                  <a:lnTo>
                    <a:pt x="16033" y="882068"/>
                  </a:lnTo>
                  <a:lnTo>
                    <a:pt x="8016" y="838026"/>
                  </a:lnTo>
                  <a:lnTo>
                    <a:pt x="2672" y="793644"/>
                  </a:lnTo>
                  <a:lnTo>
                    <a:pt x="0" y="749060"/>
                  </a:lnTo>
                  <a:lnTo>
                    <a:pt x="0" y="704408"/>
                  </a:lnTo>
                  <a:lnTo>
                    <a:pt x="2672" y="659823"/>
                  </a:lnTo>
                  <a:lnTo>
                    <a:pt x="8016" y="615442"/>
                  </a:lnTo>
                  <a:lnTo>
                    <a:pt x="16033" y="571399"/>
                  </a:lnTo>
                  <a:lnTo>
                    <a:pt x="26722" y="527831"/>
                  </a:lnTo>
                  <a:lnTo>
                    <a:pt x="40083" y="484872"/>
                  </a:lnTo>
                  <a:lnTo>
                    <a:pt x="56117" y="442659"/>
                  </a:lnTo>
                  <a:lnTo>
                    <a:pt x="74823" y="401326"/>
                  </a:lnTo>
                  <a:lnTo>
                    <a:pt x="96201" y="361009"/>
                  </a:lnTo>
                  <a:lnTo>
                    <a:pt x="120251" y="321844"/>
                  </a:lnTo>
                  <a:lnTo>
                    <a:pt x="146974" y="283966"/>
                  </a:lnTo>
                  <a:lnTo>
                    <a:pt x="176369" y="247511"/>
                  </a:lnTo>
                  <a:lnTo>
                    <a:pt x="208436" y="212614"/>
                  </a:lnTo>
                  <a:lnTo>
                    <a:pt x="242647" y="179904"/>
                  </a:lnTo>
                  <a:lnTo>
                    <a:pt x="278386" y="149920"/>
                  </a:lnTo>
                  <a:lnTo>
                    <a:pt x="315520" y="122662"/>
                  </a:lnTo>
                  <a:lnTo>
                    <a:pt x="353915" y="98129"/>
                  </a:lnTo>
                  <a:lnTo>
                    <a:pt x="393440" y="76323"/>
                  </a:lnTo>
                  <a:lnTo>
                    <a:pt x="433960" y="57242"/>
                  </a:lnTo>
                  <a:lnTo>
                    <a:pt x="475344" y="40887"/>
                  </a:lnTo>
                  <a:lnTo>
                    <a:pt x="517459" y="27258"/>
                  </a:lnTo>
                  <a:lnTo>
                    <a:pt x="560171" y="16354"/>
                  </a:lnTo>
                  <a:lnTo>
                    <a:pt x="603348" y="8177"/>
                  </a:lnTo>
                  <a:lnTo>
                    <a:pt x="646857" y="2725"/>
                  </a:lnTo>
                  <a:lnTo>
                    <a:pt x="690566" y="0"/>
                  </a:lnTo>
                  <a:lnTo>
                    <a:pt x="734340" y="0"/>
                  </a:lnTo>
                  <a:lnTo>
                    <a:pt x="778049" y="2725"/>
                  </a:lnTo>
                  <a:lnTo>
                    <a:pt x="821558" y="8177"/>
                  </a:lnTo>
                  <a:lnTo>
                    <a:pt x="864735" y="16354"/>
                  </a:lnTo>
                  <a:lnTo>
                    <a:pt x="907447" y="27258"/>
                  </a:lnTo>
                  <a:lnTo>
                    <a:pt x="949562" y="40887"/>
                  </a:lnTo>
                  <a:lnTo>
                    <a:pt x="990946" y="57242"/>
                  </a:lnTo>
                  <a:lnTo>
                    <a:pt x="1031466" y="76323"/>
                  </a:lnTo>
                  <a:lnTo>
                    <a:pt x="1070991" y="98129"/>
                  </a:lnTo>
                  <a:lnTo>
                    <a:pt x="1109386" y="122662"/>
                  </a:lnTo>
                  <a:lnTo>
                    <a:pt x="1146520" y="149920"/>
                  </a:lnTo>
                  <a:lnTo>
                    <a:pt x="1182259" y="179904"/>
                  </a:lnTo>
                  <a:lnTo>
                    <a:pt x="1216470" y="2126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3740" y="1047247"/>
            <a:ext cx="2967355" cy="16510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1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authenticity</a:t>
            </a:r>
            <a:endParaRPr sz="1800">
              <a:latin typeface="Arial"/>
              <a:cs typeface="Arial"/>
            </a:endParaRPr>
          </a:p>
          <a:p>
            <a:pPr marL="147320" indent="-135255">
              <a:lnSpc>
                <a:spcPct val="100000"/>
              </a:lnSpc>
              <a:spcBef>
                <a:spcPts val="1040"/>
              </a:spcBef>
              <a:buChar char="•"/>
              <a:tabLst>
                <a:tab pos="14795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Authentic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Enlivened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environments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Engaging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effectively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12" name="object 12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0335" y="110133"/>
            <a:ext cx="7140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Book Antiqua"/>
                <a:cs typeface="Book Antiqua"/>
              </a:rPr>
              <a:t>What </a:t>
            </a:r>
            <a:r>
              <a:rPr sz="3600" spc="-135" dirty="0">
                <a:solidFill>
                  <a:srgbClr val="000000"/>
                </a:solidFill>
                <a:latin typeface="Book Antiqua"/>
                <a:cs typeface="Book Antiqua"/>
              </a:rPr>
              <a:t>We </a:t>
            </a:r>
            <a:r>
              <a:rPr sz="3600" spc="-80" dirty="0">
                <a:solidFill>
                  <a:srgbClr val="000000"/>
                </a:solidFill>
                <a:latin typeface="Book Antiqua"/>
                <a:cs typeface="Book Antiqua"/>
              </a:rPr>
              <a:t>Train </a:t>
            </a:r>
            <a:r>
              <a:rPr sz="3600" dirty="0">
                <a:solidFill>
                  <a:srgbClr val="000000"/>
                </a:solidFill>
                <a:latin typeface="Book Antiqua"/>
                <a:cs typeface="Book Antiqua"/>
              </a:rPr>
              <a:t>at</a:t>
            </a:r>
            <a:r>
              <a:rPr sz="3600" spc="13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3600" spc="-35" dirty="0">
                <a:solidFill>
                  <a:srgbClr val="000000"/>
                </a:solidFill>
                <a:latin typeface="Book Antiqua"/>
                <a:cs typeface="Book Antiqua"/>
              </a:rPr>
              <a:t>Wisdoms@Work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800099"/>
            <a:ext cx="9149080" cy="6062980"/>
            <a:chOff x="-4762" y="800099"/>
            <a:chExt cx="9149080" cy="6062980"/>
          </a:xfrm>
        </p:grpSpPr>
        <p:sp>
          <p:nvSpPr>
            <p:cNvPr id="3" name="object 3"/>
            <p:cNvSpPr/>
            <p:nvPr/>
          </p:nvSpPr>
          <p:spPr>
            <a:xfrm>
              <a:off x="4552950" y="1384300"/>
              <a:ext cx="4591050" cy="5473700"/>
            </a:xfrm>
            <a:custGeom>
              <a:avLst/>
              <a:gdLst/>
              <a:ahLst/>
              <a:cxnLst/>
              <a:rect l="l" t="t" r="r" b="b"/>
              <a:pathLst>
                <a:path w="4591050" h="5473700">
                  <a:moveTo>
                    <a:pt x="0" y="5473700"/>
                  </a:moveTo>
                  <a:lnTo>
                    <a:pt x="4591050" y="5473700"/>
                  </a:lnTo>
                  <a:lnTo>
                    <a:pt x="4591050" y="0"/>
                  </a:lnTo>
                  <a:lnTo>
                    <a:pt x="0" y="0"/>
                  </a:lnTo>
                  <a:lnTo>
                    <a:pt x="0" y="5473700"/>
                  </a:lnTo>
                  <a:close/>
                </a:path>
              </a:pathLst>
            </a:custGeom>
            <a:solidFill>
              <a:srgbClr val="49F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90650"/>
              <a:ext cx="4552950" cy="5467350"/>
            </a:xfrm>
            <a:custGeom>
              <a:avLst/>
              <a:gdLst/>
              <a:ahLst/>
              <a:cxnLst/>
              <a:rect l="l" t="t" r="r" b="b"/>
              <a:pathLst>
                <a:path w="4552950" h="5467350">
                  <a:moveTo>
                    <a:pt x="0" y="5467350"/>
                  </a:moveTo>
                  <a:lnTo>
                    <a:pt x="0" y="0"/>
                  </a:lnTo>
                  <a:lnTo>
                    <a:pt x="4552950" y="0"/>
                  </a:lnTo>
                  <a:lnTo>
                    <a:pt x="4552950" y="5467350"/>
                  </a:lnTo>
                  <a:lnTo>
                    <a:pt x="0" y="5467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90650"/>
              <a:ext cx="4552950" cy="5467350"/>
            </a:xfrm>
            <a:custGeom>
              <a:avLst/>
              <a:gdLst/>
              <a:ahLst/>
              <a:cxnLst/>
              <a:rect l="l" t="t" r="r" b="b"/>
              <a:pathLst>
                <a:path w="4552950" h="5467350">
                  <a:moveTo>
                    <a:pt x="0" y="0"/>
                  </a:moveTo>
                  <a:lnTo>
                    <a:pt x="4552950" y="0"/>
                  </a:lnTo>
                  <a:lnTo>
                    <a:pt x="4552950" y="54673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00099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7840" y="1166627"/>
            <a:ext cx="341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Rousing Motivation for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28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Results of</a:t>
            </a:r>
            <a:r>
              <a:rPr spc="-50" dirty="0"/>
              <a:t> </a:t>
            </a:r>
            <a:r>
              <a:rPr spc="-5" dirty="0"/>
              <a:t>Change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01700" y="2191543"/>
            <a:ext cx="4038600" cy="3975100"/>
            <a:chOff x="901700" y="2191543"/>
            <a:chExt cx="4038600" cy="3975100"/>
          </a:xfrm>
        </p:grpSpPr>
        <p:sp>
          <p:nvSpPr>
            <p:cNvPr id="10" name="object 10"/>
            <p:cNvSpPr/>
            <p:nvPr/>
          </p:nvSpPr>
          <p:spPr>
            <a:xfrm>
              <a:off x="901700" y="2191543"/>
              <a:ext cx="4038600" cy="812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700" y="3245643"/>
              <a:ext cx="4038600" cy="812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700" y="4299743"/>
              <a:ext cx="4038600" cy="812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1700" y="5353843"/>
              <a:ext cx="4038600" cy="812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78939" y="2411227"/>
            <a:ext cx="2211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work with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ourselves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3236" y="2411227"/>
            <a:ext cx="232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personal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authenticity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8939" y="3465327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work with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83236" y="3465327"/>
            <a:ext cx="279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authentic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communication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8939" y="4519427"/>
            <a:ext cx="207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3236" y="4519427"/>
            <a:ext cx="264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enlivened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environments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8939" y="5573526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accomplish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3236" y="5573526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engaging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effectively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23" name="object 23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92097" y="177811"/>
            <a:ext cx="1562100" cy="558800"/>
            <a:chOff x="292097" y="177811"/>
            <a:chExt cx="1562100" cy="558800"/>
          </a:xfrm>
        </p:grpSpPr>
        <p:sp>
          <p:nvSpPr>
            <p:cNvPr id="29" name="object 29"/>
            <p:cNvSpPr/>
            <p:nvPr/>
          </p:nvSpPr>
          <p:spPr>
            <a:xfrm>
              <a:off x="292087" y="177812"/>
              <a:ext cx="612775" cy="397510"/>
            </a:xfrm>
            <a:custGeom>
              <a:avLst/>
              <a:gdLst/>
              <a:ahLst/>
              <a:cxnLst/>
              <a:rect l="l" t="t" r="r" b="b"/>
              <a:pathLst>
                <a:path w="612775" h="397509">
                  <a:moveTo>
                    <a:pt x="320967" y="301472"/>
                  </a:moveTo>
                  <a:lnTo>
                    <a:pt x="307975" y="299707"/>
                  </a:lnTo>
                  <a:lnTo>
                    <a:pt x="291515" y="333197"/>
                  </a:lnTo>
                  <a:lnTo>
                    <a:pt x="267017" y="357530"/>
                  </a:lnTo>
                  <a:lnTo>
                    <a:pt x="236143" y="372376"/>
                  </a:lnTo>
                  <a:lnTo>
                    <a:pt x="200621" y="377405"/>
                  </a:lnTo>
                  <a:lnTo>
                    <a:pt x="183045" y="375780"/>
                  </a:lnTo>
                  <a:lnTo>
                    <a:pt x="125387" y="351358"/>
                  </a:lnTo>
                  <a:lnTo>
                    <a:pt x="96507" y="320890"/>
                  </a:lnTo>
                  <a:lnTo>
                    <a:pt x="75082" y="273151"/>
                  </a:lnTo>
                  <a:lnTo>
                    <a:pt x="66687" y="204317"/>
                  </a:lnTo>
                  <a:lnTo>
                    <a:pt x="67271" y="181432"/>
                  </a:lnTo>
                  <a:lnTo>
                    <a:pt x="82372" y="110109"/>
                  </a:lnTo>
                  <a:lnTo>
                    <a:pt x="103860" y="74942"/>
                  </a:lnTo>
                  <a:lnTo>
                    <a:pt x="139280" y="48983"/>
                  </a:lnTo>
                  <a:lnTo>
                    <a:pt x="192125" y="38849"/>
                  </a:lnTo>
                  <a:lnTo>
                    <a:pt x="225882" y="42760"/>
                  </a:lnTo>
                  <a:lnTo>
                    <a:pt x="271995" y="63182"/>
                  </a:lnTo>
                  <a:lnTo>
                    <a:pt x="292011" y="97434"/>
                  </a:lnTo>
                  <a:lnTo>
                    <a:pt x="293865" y="113055"/>
                  </a:lnTo>
                  <a:lnTo>
                    <a:pt x="302895" y="115404"/>
                  </a:lnTo>
                  <a:lnTo>
                    <a:pt x="306082" y="99009"/>
                  </a:lnTo>
                  <a:lnTo>
                    <a:pt x="319265" y="35318"/>
                  </a:lnTo>
                  <a:lnTo>
                    <a:pt x="311912" y="32994"/>
                  </a:lnTo>
                  <a:lnTo>
                    <a:pt x="302298" y="37680"/>
                  </a:lnTo>
                  <a:lnTo>
                    <a:pt x="291007" y="37680"/>
                  </a:lnTo>
                  <a:lnTo>
                    <a:pt x="255409" y="24968"/>
                  </a:lnTo>
                  <a:lnTo>
                    <a:pt x="238112" y="20980"/>
                  </a:lnTo>
                  <a:lnTo>
                    <a:pt x="221132" y="18872"/>
                  </a:lnTo>
                  <a:lnTo>
                    <a:pt x="204000" y="18249"/>
                  </a:lnTo>
                  <a:lnTo>
                    <a:pt x="159600" y="22021"/>
                  </a:lnTo>
                  <a:lnTo>
                    <a:pt x="117589" y="33375"/>
                  </a:lnTo>
                  <a:lnTo>
                    <a:pt x="79578" y="52412"/>
                  </a:lnTo>
                  <a:lnTo>
                    <a:pt x="47193" y="79222"/>
                  </a:lnTo>
                  <a:lnTo>
                    <a:pt x="22059" y="113906"/>
                  </a:lnTo>
                  <a:lnTo>
                    <a:pt x="5791" y="156552"/>
                  </a:lnTo>
                  <a:lnTo>
                    <a:pt x="0" y="207264"/>
                  </a:lnTo>
                  <a:lnTo>
                    <a:pt x="4889" y="252653"/>
                  </a:lnTo>
                  <a:lnTo>
                    <a:pt x="18910" y="293370"/>
                  </a:lnTo>
                  <a:lnTo>
                    <a:pt x="41097" y="328574"/>
                  </a:lnTo>
                  <a:lnTo>
                    <a:pt x="70472" y="357428"/>
                  </a:lnTo>
                  <a:lnTo>
                    <a:pt x="106083" y="379082"/>
                  </a:lnTo>
                  <a:lnTo>
                    <a:pt x="146964" y="392684"/>
                  </a:lnTo>
                  <a:lnTo>
                    <a:pt x="192125" y="397408"/>
                  </a:lnTo>
                  <a:lnTo>
                    <a:pt x="204584" y="396989"/>
                  </a:lnTo>
                  <a:lnTo>
                    <a:pt x="229908" y="394919"/>
                  </a:lnTo>
                  <a:lnTo>
                    <a:pt x="264045" y="389978"/>
                  </a:lnTo>
                  <a:lnTo>
                    <a:pt x="302895" y="380961"/>
                  </a:lnTo>
                  <a:lnTo>
                    <a:pt x="310311" y="351586"/>
                  </a:lnTo>
                  <a:lnTo>
                    <a:pt x="318731" y="319773"/>
                  </a:lnTo>
                  <a:lnTo>
                    <a:pt x="319963" y="312889"/>
                  </a:lnTo>
                  <a:lnTo>
                    <a:pt x="320967" y="301472"/>
                  </a:lnTo>
                  <a:close/>
                </a:path>
                <a:path w="612775" h="397509">
                  <a:moveTo>
                    <a:pt x="612597" y="379183"/>
                  </a:moveTo>
                  <a:lnTo>
                    <a:pt x="589457" y="377405"/>
                  </a:lnTo>
                  <a:lnTo>
                    <a:pt x="587730" y="376834"/>
                  </a:lnTo>
                  <a:lnTo>
                    <a:pt x="581202" y="375513"/>
                  </a:lnTo>
                  <a:lnTo>
                    <a:pt x="577850" y="371030"/>
                  </a:lnTo>
                  <a:lnTo>
                    <a:pt x="576605" y="361353"/>
                  </a:lnTo>
                  <a:lnTo>
                    <a:pt x="575576" y="269925"/>
                  </a:lnTo>
                  <a:lnTo>
                    <a:pt x="569582" y="218452"/>
                  </a:lnTo>
                  <a:lnTo>
                    <a:pt x="553313" y="188620"/>
                  </a:lnTo>
                  <a:lnTo>
                    <a:pt x="521627" y="178993"/>
                  </a:lnTo>
                  <a:lnTo>
                    <a:pt x="500075" y="180975"/>
                  </a:lnTo>
                  <a:lnTo>
                    <a:pt x="478104" y="186423"/>
                  </a:lnTo>
                  <a:lnTo>
                    <a:pt x="456133" y="194640"/>
                  </a:lnTo>
                  <a:lnTo>
                    <a:pt x="434594" y="204889"/>
                  </a:lnTo>
                  <a:lnTo>
                    <a:pt x="435381" y="129400"/>
                  </a:lnTo>
                  <a:lnTo>
                    <a:pt x="437489" y="74777"/>
                  </a:lnTo>
                  <a:lnTo>
                    <a:pt x="440550" y="35166"/>
                  </a:lnTo>
                  <a:lnTo>
                    <a:pt x="444182" y="4724"/>
                  </a:lnTo>
                  <a:lnTo>
                    <a:pt x="431215" y="0"/>
                  </a:lnTo>
                  <a:lnTo>
                    <a:pt x="417982" y="7924"/>
                  </a:lnTo>
                  <a:lnTo>
                    <a:pt x="406755" y="13982"/>
                  </a:lnTo>
                  <a:lnTo>
                    <a:pt x="394487" y="19367"/>
                  </a:lnTo>
                  <a:lnTo>
                    <a:pt x="349262" y="35915"/>
                  </a:lnTo>
                  <a:lnTo>
                    <a:pt x="349262" y="52362"/>
                  </a:lnTo>
                  <a:lnTo>
                    <a:pt x="356057" y="49453"/>
                  </a:lnTo>
                  <a:lnTo>
                    <a:pt x="361137" y="47675"/>
                  </a:lnTo>
                  <a:lnTo>
                    <a:pt x="366788" y="47675"/>
                  </a:lnTo>
                  <a:lnTo>
                    <a:pt x="377888" y="53022"/>
                  </a:lnTo>
                  <a:lnTo>
                    <a:pt x="383590" y="66598"/>
                  </a:lnTo>
                  <a:lnTo>
                    <a:pt x="385686" y="84696"/>
                  </a:lnTo>
                  <a:lnTo>
                    <a:pt x="385991" y="103619"/>
                  </a:lnTo>
                  <a:lnTo>
                    <a:pt x="385673" y="152120"/>
                  </a:lnTo>
                  <a:lnTo>
                    <a:pt x="384848" y="205879"/>
                  </a:lnTo>
                  <a:lnTo>
                    <a:pt x="383679" y="258699"/>
                  </a:lnTo>
                  <a:lnTo>
                    <a:pt x="382308" y="304406"/>
                  </a:lnTo>
                  <a:lnTo>
                    <a:pt x="379476" y="356222"/>
                  </a:lnTo>
                  <a:lnTo>
                    <a:pt x="349262" y="382130"/>
                  </a:lnTo>
                  <a:lnTo>
                    <a:pt x="349262" y="396862"/>
                  </a:lnTo>
                  <a:lnTo>
                    <a:pt x="360984" y="395465"/>
                  </a:lnTo>
                  <a:lnTo>
                    <a:pt x="375627" y="394131"/>
                  </a:lnTo>
                  <a:lnTo>
                    <a:pt x="392899" y="393128"/>
                  </a:lnTo>
                  <a:lnTo>
                    <a:pt x="412572" y="392734"/>
                  </a:lnTo>
                  <a:lnTo>
                    <a:pt x="423583" y="392836"/>
                  </a:lnTo>
                  <a:lnTo>
                    <a:pt x="465696" y="393890"/>
                  </a:lnTo>
                  <a:lnTo>
                    <a:pt x="465696" y="379183"/>
                  </a:lnTo>
                  <a:lnTo>
                    <a:pt x="447675" y="377571"/>
                  </a:lnTo>
                  <a:lnTo>
                    <a:pt x="437222" y="373303"/>
                  </a:lnTo>
                  <a:lnTo>
                    <a:pt x="432384" y="363296"/>
                  </a:lnTo>
                  <a:lnTo>
                    <a:pt x="431215" y="344474"/>
                  </a:lnTo>
                  <a:lnTo>
                    <a:pt x="433349" y="252691"/>
                  </a:lnTo>
                  <a:lnTo>
                    <a:pt x="457911" y="214160"/>
                  </a:lnTo>
                  <a:lnTo>
                    <a:pt x="488835" y="207822"/>
                  </a:lnTo>
                  <a:lnTo>
                    <a:pt x="509003" y="214147"/>
                  </a:lnTo>
                  <a:lnTo>
                    <a:pt x="520839" y="232714"/>
                  </a:lnTo>
                  <a:lnTo>
                    <a:pt x="526427" y="262991"/>
                  </a:lnTo>
                  <a:lnTo>
                    <a:pt x="527824" y="304431"/>
                  </a:lnTo>
                  <a:lnTo>
                    <a:pt x="527392" y="345338"/>
                  </a:lnTo>
                  <a:lnTo>
                    <a:pt x="524306" y="367639"/>
                  </a:lnTo>
                  <a:lnTo>
                    <a:pt x="515924" y="378358"/>
                  </a:lnTo>
                  <a:lnTo>
                    <a:pt x="499605" y="384492"/>
                  </a:lnTo>
                  <a:lnTo>
                    <a:pt x="501281" y="396252"/>
                  </a:lnTo>
                  <a:lnTo>
                    <a:pt x="543801" y="394411"/>
                  </a:lnTo>
                  <a:lnTo>
                    <a:pt x="576770" y="393509"/>
                  </a:lnTo>
                  <a:lnTo>
                    <a:pt x="612597" y="393890"/>
                  </a:lnTo>
                  <a:lnTo>
                    <a:pt x="612597" y="3791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0002" y="347949"/>
              <a:ext cx="206265" cy="229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4186" y="349757"/>
              <a:ext cx="511175" cy="387350"/>
            </a:xfrm>
            <a:custGeom>
              <a:avLst/>
              <a:gdLst/>
              <a:ahLst/>
              <a:cxnLst/>
              <a:rect l="l" t="t" r="r" b="b"/>
              <a:pathLst>
                <a:path w="511175" h="387350">
                  <a:moveTo>
                    <a:pt x="261632" y="206641"/>
                  </a:moveTo>
                  <a:lnTo>
                    <a:pt x="259930" y="206641"/>
                  </a:lnTo>
                  <a:lnTo>
                    <a:pt x="253720" y="204889"/>
                  </a:lnTo>
                  <a:lnTo>
                    <a:pt x="240093" y="202323"/>
                  </a:lnTo>
                  <a:lnTo>
                    <a:pt x="234022" y="199961"/>
                  </a:lnTo>
                  <a:lnTo>
                    <a:pt x="231038" y="195935"/>
                  </a:lnTo>
                  <a:lnTo>
                    <a:pt x="229997" y="188988"/>
                  </a:lnTo>
                  <a:lnTo>
                    <a:pt x="229997" y="83591"/>
                  </a:lnTo>
                  <a:lnTo>
                    <a:pt x="229108" y="59842"/>
                  </a:lnTo>
                  <a:lnTo>
                    <a:pt x="222859" y="33985"/>
                  </a:lnTo>
                  <a:lnTo>
                    <a:pt x="205917" y="13220"/>
                  </a:lnTo>
                  <a:lnTo>
                    <a:pt x="172923" y="4699"/>
                  </a:lnTo>
                  <a:lnTo>
                    <a:pt x="146964" y="8331"/>
                  </a:lnTo>
                  <a:lnTo>
                    <a:pt x="122910" y="16979"/>
                  </a:lnTo>
                  <a:lnTo>
                    <a:pt x="102666" y="27292"/>
                  </a:lnTo>
                  <a:lnTo>
                    <a:pt x="88150" y="35890"/>
                  </a:lnTo>
                  <a:lnTo>
                    <a:pt x="88150" y="3530"/>
                  </a:lnTo>
                  <a:lnTo>
                    <a:pt x="81953" y="12"/>
                  </a:lnTo>
                  <a:lnTo>
                    <a:pt x="73990" y="2667"/>
                  </a:lnTo>
                  <a:lnTo>
                    <a:pt x="58140" y="9347"/>
                  </a:lnTo>
                  <a:lnTo>
                    <a:pt x="33705" y="18122"/>
                  </a:lnTo>
                  <a:lnTo>
                    <a:pt x="0" y="27063"/>
                  </a:lnTo>
                  <a:lnTo>
                    <a:pt x="2819" y="41186"/>
                  </a:lnTo>
                  <a:lnTo>
                    <a:pt x="14693" y="42964"/>
                  </a:lnTo>
                  <a:lnTo>
                    <a:pt x="21831" y="44348"/>
                  </a:lnTo>
                  <a:lnTo>
                    <a:pt x="35814" y="82410"/>
                  </a:lnTo>
                  <a:lnTo>
                    <a:pt x="36728" y="119494"/>
                  </a:lnTo>
                  <a:lnTo>
                    <a:pt x="35991" y="163906"/>
                  </a:lnTo>
                  <a:lnTo>
                    <a:pt x="31711" y="187591"/>
                  </a:lnTo>
                  <a:lnTo>
                    <a:pt x="20764" y="198589"/>
                  </a:lnTo>
                  <a:lnTo>
                    <a:pt x="0" y="204889"/>
                  </a:lnTo>
                  <a:lnTo>
                    <a:pt x="0" y="219011"/>
                  </a:lnTo>
                  <a:lnTo>
                    <a:pt x="37833" y="219049"/>
                  </a:lnTo>
                  <a:lnTo>
                    <a:pt x="66979" y="219316"/>
                  </a:lnTo>
                  <a:lnTo>
                    <a:pt x="93154" y="220014"/>
                  </a:lnTo>
                  <a:lnTo>
                    <a:pt x="122059" y="221373"/>
                  </a:lnTo>
                  <a:lnTo>
                    <a:pt x="122059" y="206641"/>
                  </a:lnTo>
                  <a:lnTo>
                    <a:pt x="113030" y="205447"/>
                  </a:lnTo>
                  <a:lnTo>
                    <a:pt x="105676" y="203695"/>
                  </a:lnTo>
                  <a:lnTo>
                    <a:pt x="101739" y="203111"/>
                  </a:lnTo>
                  <a:lnTo>
                    <a:pt x="93243" y="199593"/>
                  </a:lnTo>
                  <a:lnTo>
                    <a:pt x="88874" y="190817"/>
                  </a:lnTo>
                  <a:lnTo>
                    <a:pt x="87261" y="172897"/>
                  </a:lnTo>
                  <a:lnTo>
                    <a:pt x="87033" y="141897"/>
                  </a:lnTo>
                  <a:lnTo>
                    <a:pt x="88150" y="54152"/>
                  </a:lnTo>
                  <a:lnTo>
                    <a:pt x="97980" y="48653"/>
                  </a:lnTo>
                  <a:lnTo>
                    <a:pt x="110401" y="42887"/>
                  </a:lnTo>
                  <a:lnTo>
                    <a:pt x="125272" y="38341"/>
                  </a:lnTo>
                  <a:lnTo>
                    <a:pt x="142405" y="36499"/>
                  </a:lnTo>
                  <a:lnTo>
                    <a:pt x="161251" y="40309"/>
                  </a:lnTo>
                  <a:lnTo>
                    <a:pt x="172440" y="52844"/>
                  </a:lnTo>
                  <a:lnTo>
                    <a:pt x="177787" y="75755"/>
                  </a:lnTo>
                  <a:lnTo>
                    <a:pt x="179158" y="110705"/>
                  </a:lnTo>
                  <a:lnTo>
                    <a:pt x="177495" y="161861"/>
                  </a:lnTo>
                  <a:lnTo>
                    <a:pt x="171792" y="189344"/>
                  </a:lnTo>
                  <a:lnTo>
                    <a:pt x="161023" y="201498"/>
                  </a:lnTo>
                  <a:lnTo>
                    <a:pt x="144106" y="206641"/>
                  </a:lnTo>
                  <a:lnTo>
                    <a:pt x="144106" y="221373"/>
                  </a:lnTo>
                  <a:lnTo>
                    <a:pt x="167627" y="219748"/>
                  </a:lnTo>
                  <a:lnTo>
                    <a:pt x="182499" y="219214"/>
                  </a:lnTo>
                  <a:lnTo>
                    <a:pt x="200063" y="219011"/>
                  </a:lnTo>
                  <a:lnTo>
                    <a:pt x="218973" y="219214"/>
                  </a:lnTo>
                  <a:lnTo>
                    <a:pt x="235724" y="219748"/>
                  </a:lnTo>
                  <a:lnTo>
                    <a:pt x="250024" y="220497"/>
                  </a:lnTo>
                  <a:lnTo>
                    <a:pt x="261632" y="221373"/>
                  </a:lnTo>
                  <a:lnTo>
                    <a:pt x="261632" y="206641"/>
                  </a:lnTo>
                  <a:close/>
                </a:path>
                <a:path w="511175" h="387350">
                  <a:moveTo>
                    <a:pt x="510870" y="8826"/>
                  </a:moveTo>
                  <a:lnTo>
                    <a:pt x="505815" y="8216"/>
                  </a:lnTo>
                  <a:lnTo>
                    <a:pt x="502958" y="7632"/>
                  </a:lnTo>
                  <a:lnTo>
                    <a:pt x="496201" y="7632"/>
                  </a:lnTo>
                  <a:lnTo>
                    <a:pt x="489445" y="7759"/>
                  </a:lnTo>
                  <a:lnTo>
                    <a:pt x="477329" y="8597"/>
                  </a:lnTo>
                  <a:lnTo>
                    <a:pt x="460667" y="10871"/>
                  </a:lnTo>
                  <a:lnTo>
                    <a:pt x="440245" y="15290"/>
                  </a:lnTo>
                  <a:lnTo>
                    <a:pt x="431774" y="9994"/>
                  </a:lnTo>
                  <a:lnTo>
                    <a:pt x="431774" y="111861"/>
                  </a:lnTo>
                  <a:lnTo>
                    <a:pt x="429399" y="129590"/>
                  </a:lnTo>
                  <a:lnTo>
                    <a:pt x="422935" y="143230"/>
                  </a:lnTo>
                  <a:lnTo>
                    <a:pt x="413410" y="154432"/>
                  </a:lnTo>
                  <a:lnTo>
                    <a:pt x="401815" y="164846"/>
                  </a:lnTo>
                  <a:lnTo>
                    <a:pt x="381317" y="154393"/>
                  </a:lnTo>
                  <a:lnTo>
                    <a:pt x="356044" y="136372"/>
                  </a:lnTo>
                  <a:lnTo>
                    <a:pt x="334594" y="109626"/>
                  </a:lnTo>
                  <a:lnTo>
                    <a:pt x="325539" y="72986"/>
                  </a:lnTo>
                  <a:lnTo>
                    <a:pt x="329260" y="51142"/>
                  </a:lnTo>
                  <a:lnTo>
                    <a:pt x="370763" y="20599"/>
                  </a:lnTo>
                  <a:lnTo>
                    <a:pt x="415455" y="52311"/>
                  </a:lnTo>
                  <a:lnTo>
                    <a:pt x="431774" y="111861"/>
                  </a:lnTo>
                  <a:lnTo>
                    <a:pt x="431774" y="9994"/>
                  </a:lnTo>
                  <a:lnTo>
                    <a:pt x="421233" y="4991"/>
                  </a:lnTo>
                  <a:lnTo>
                    <a:pt x="407746" y="1397"/>
                  </a:lnTo>
                  <a:lnTo>
                    <a:pt x="389966" y="0"/>
                  </a:lnTo>
                  <a:lnTo>
                    <a:pt x="349783" y="8013"/>
                  </a:lnTo>
                  <a:lnTo>
                    <a:pt x="316509" y="29654"/>
                  </a:lnTo>
                  <a:lnTo>
                    <a:pt x="293814" y="61341"/>
                  </a:lnTo>
                  <a:lnTo>
                    <a:pt x="285432" y="99491"/>
                  </a:lnTo>
                  <a:lnTo>
                    <a:pt x="287159" y="118046"/>
                  </a:lnTo>
                  <a:lnTo>
                    <a:pt x="296303" y="142836"/>
                  </a:lnTo>
                  <a:lnTo>
                    <a:pt x="318795" y="167297"/>
                  </a:lnTo>
                  <a:lnTo>
                    <a:pt x="360565" y="184848"/>
                  </a:lnTo>
                  <a:lnTo>
                    <a:pt x="360565" y="186067"/>
                  </a:lnTo>
                  <a:lnTo>
                    <a:pt x="317131" y="203327"/>
                  </a:lnTo>
                  <a:lnTo>
                    <a:pt x="297281" y="217843"/>
                  </a:lnTo>
                  <a:lnTo>
                    <a:pt x="299580" y="230416"/>
                  </a:lnTo>
                  <a:lnTo>
                    <a:pt x="303771" y="242062"/>
                  </a:lnTo>
                  <a:lnTo>
                    <a:pt x="310934" y="253377"/>
                  </a:lnTo>
                  <a:lnTo>
                    <a:pt x="322135" y="264972"/>
                  </a:lnTo>
                  <a:lnTo>
                    <a:pt x="309600" y="272491"/>
                  </a:lnTo>
                  <a:lnTo>
                    <a:pt x="294665" y="285051"/>
                  </a:lnTo>
                  <a:lnTo>
                    <a:pt x="282168" y="303453"/>
                  </a:lnTo>
                  <a:lnTo>
                    <a:pt x="276936" y="328549"/>
                  </a:lnTo>
                  <a:lnTo>
                    <a:pt x="282067" y="349313"/>
                  </a:lnTo>
                  <a:lnTo>
                    <a:pt x="297700" y="368058"/>
                  </a:lnTo>
                  <a:lnTo>
                    <a:pt x="324129" y="381622"/>
                  </a:lnTo>
                  <a:lnTo>
                    <a:pt x="361683" y="386842"/>
                  </a:lnTo>
                  <a:lnTo>
                    <a:pt x="413448" y="379234"/>
                  </a:lnTo>
                  <a:lnTo>
                    <a:pt x="458736" y="358571"/>
                  </a:lnTo>
                  <a:lnTo>
                    <a:pt x="459524" y="358203"/>
                  </a:lnTo>
                  <a:lnTo>
                    <a:pt x="492569" y="326478"/>
                  </a:lnTo>
                  <a:lnTo>
                    <a:pt x="505231" y="286753"/>
                  </a:lnTo>
                  <a:lnTo>
                    <a:pt x="503961" y="282003"/>
                  </a:lnTo>
                  <a:lnTo>
                    <a:pt x="501751" y="273761"/>
                  </a:lnTo>
                  <a:lnTo>
                    <a:pt x="497166" y="256616"/>
                  </a:lnTo>
                  <a:lnTo>
                    <a:pt x="477177" y="239115"/>
                  </a:lnTo>
                  <a:lnTo>
                    <a:pt x="472440" y="237617"/>
                  </a:lnTo>
                  <a:lnTo>
                    <a:pt x="472440" y="309702"/>
                  </a:lnTo>
                  <a:lnTo>
                    <a:pt x="465785" y="331000"/>
                  </a:lnTo>
                  <a:lnTo>
                    <a:pt x="448005" y="346278"/>
                  </a:lnTo>
                  <a:lnTo>
                    <a:pt x="422376" y="355485"/>
                  </a:lnTo>
                  <a:lnTo>
                    <a:pt x="392201" y="358571"/>
                  </a:lnTo>
                  <a:lnTo>
                    <a:pt x="356501" y="353580"/>
                  </a:lnTo>
                  <a:lnTo>
                    <a:pt x="332524" y="341198"/>
                  </a:lnTo>
                  <a:lnTo>
                    <a:pt x="319036" y="325285"/>
                  </a:lnTo>
                  <a:lnTo>
                    <a:pt x="314807" y="309702"/>
                  </a:lnTo>
                  <a:lnTo>
                    <a:pt x="317169" y="297383"/>
                  </a:lnTo>
                  <a:lnTo>
                    <a:pt x="323075" y="287540"/>
                  </a:lnTo>
                  <a:lnTo>
                    <a:pt x="330784" y="279793"/>
                  </a:lnTo>
                  <a:lnTo>
                    <a:pt x="338531" y="273761"/>
                  </a:lnTo>
                  <a:lnTo>
                    <a:pt x="345351" y="276987"/>
                  </a:lnTo>
                  <a:lnTo>
                    <a:pt x="355269" y="280035"/>
                  </a:lnTo>
                  <a:lnTo>
                    <a:pt x="370395" y="282308"/>
                  </a:lnTo>
                  <a:lnTo>
                    <a:pt x="392785" y="283197"/>
                  </a:lnTo>
                  <a:lnTo>
                    <a:pt x="439686" y="282003"/>
                  </a:lnTo>
                  <a:lnTo>
                    <a:pt x="450761" y="282790"/>
                  </a:lnTo>
                  <a:lnTo>
                    <a:pt x="461352" y="286816"/>
                  </a:lnTo>
                  <a:lnTo>
                    <a:pt x="469303" y="295351"/>
                  </a:lnTo>
                  <a:lnTo>
                    <a:pt x="472440" y="309702"/>
                  </a:lnTo>
                  <a:lnTo>
                    <a:pt x="472440" y="237617"/>
                  </a:lnTo>
                  <a:lnTo>
                    <a:pt x="452780" y="231394"/>
                  </a:lnTo>
                  <a:lnTo>
                    <a:pt x="451586" y="231013"/>
                  </a:lnTo>
                  <a:lnTo>
                    <a:pt x="426694" y="229031"/>
                  </a:lnTo>
                  <a:lnTo>
                    <a:pt x="416153" y="229400"/>
                  </a:lnTo>
                  <a:lnTo>
                    <a:pt x="374675" y="231394"/>
                  </a:lnTo>
                  <a:lnTo>
                    <a:pt x="366369" y="230682"/>
                  </a:lnTo>
                  <a:lnTo>
                    <a:pt x="358521" y="228371"/>
                  </a:lnTo>
                  <a:lnTo>
                    <a:pt x="352679" y="224193"/>
                  </a:lnTo>
                  <a:lnTo>
                    <a:pt x="350393" y="217843"/>
                  </a:lnTo>
                  <a:lnTo>
                    <a:pt x="352615" y="210718"/>
                  </a:lnTo>
                  <a:lnTo>
                    <a:pt x="361061" y="203136"/>
                  </a:lnTo>
                  <a:lnTo>
                    <a:pt x="378282" y="193344"/>
                  </a:lnTo>
                  <a:lnTo>
                    <a:pt x="406895" y="179578"/>
                  </a:lnTo>
                  <a:lnTo>
                    <a:pt x="434276" y="164846"/>
                  </a:lnTo>
                  <a:lnTo>
                    <a:pt x="457568" y="146215"/>
                  </a:lnTo>
                  <a:lnTo>
                    <a:pt x="473748" y="122186"/>
                  </a:lnTo>
                  <a:lnTo>
                    <a:pt x="479818" y="91249"/>
                  </a:lnTo>
                  <a:lnTo>
                    <a:pt x="478104" y="73888"/>
                  </a:lnTo>
                  <a:lnTo>
                    <a:pt x="473735" y="60121"/>
                  </a:lnTo>
                  <a:lnTo>
                    <a:pt x="467893" y="49098"/>
                  </a:lnTo>
                  <a:lnTo>
                    <a:pt x="461733" y="40017"/>
                  </a:lnTo>
                  <a:lnTo>
                    <a:pt x="474167" y="40906"/>
                  </a:lnTo>
                  <a:lnTo>
                    <a:pt x="483565" y="42291"/>
                  </a:lnTo>
                  <a:lnTo>
                    <a:pt x="492645" y="44894"/>
                  </a:lnTo>
                  <a:lnTo>
                    <a:pt x="504113" y="49428"/>
                  </a:lnTo>
                  <a:lnTo>
                    <a:pt x="506882" y="40017"/>
                  </a:lnTo>
                  <a:lnTo>
                    <a:pt x="507530" y="37807"/>
                  </a:lnTo>
                  <a:lnTo>
                    <a:pt x="509600" y="28257"/>
                  </a:lnTo>
                  <a:lnTo>
                    <a:pt x="510438" y="20599"/>
                  </a:lnTo>
                  <a:lnTo>
                    <a:pt x="510603" y="19151"/>
                  </a:lnTo>
                  <a:lnTo>
                    <a:pt x="510705" y="15290"/>
                  </a:lnTo>
                  <a:lnTo>
                    <a:pt x="510870" y="88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3750" y="350887"/>
              <a:ext cx="190446" cy="2243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5650" y="3810000"/>
            <a:ext cx="2540000" cy="2222500"/>
          </a:xfrm>
          <a:custGeom>
            <a:avLst/>
            <a:gdLst/>
            <a:ahLst/>
            <a:cxnLst/>
            <a:rect l="l" t="t" r="r" b="b"/>
            <a:pathLst>
              <a:path w="2540000" h="2222500">
                <a:moveTo>
                  <a:pt x="1269996" y="0"/>
                </a:moveTo>
                <a:lnTo>
                  <a:pt x="1223573" y="738"/>
                </a:lnTo>
                <a:lnTo>
                  <a:pt x="1177199" y="2952"/>
                </a:lnTo>
                <a:lnTo>
                  <a:pt x="1130926" y="6642"/>
                </a:lnTo>
                <a:lnTo>
                  <a:pt x="1084802" y="11808"/>
                </a:lnTo>
                <a:lnTo>
                  <a:pt x="1038878" y="18451"/>
                </a:lnTo>
                <a:lnTo>
                  <a:pt x="993204" y="26569"/>
                </a:lnTo>
                <a:lnTo>
                  <a:pt x="947829" y="36164"/>
                </a:lnTo>
                <a:lnTo>
                  <a:pt x="902803" y="47234"/>
                </a:lnTo>
                <a:lnTo>
                  <a:pt x="858177" y="59781"/>
                </a:lnTo>
                <a:lnTo>
                  <a:pt x="814000" y="73804"/>
                </a:lnTo>
                <a:lnTo>
                  <a:pt x="770322" y="89303"/>
                </a:lnTo>
                <a:lnTo>
                  <a:pt x="727193" y="106278"/>
                </a:lnTo>
                <a:lnTo>
                  <a:pt x="684663" y="124729"/>
                </a:lnTo>
                <a:lnTo>
                  <a:pt x="642782" y="144656"/>
                </a:lnTo>
                <a:lnTo>
                  <a:pt x="601599" y="166059"/>
                </a:lnTo>
                <a:lnTo>
                  <a:pt x="561166" y="188938"/>
                </a:lnTo>
                <a:lnTo>
                  <a:pt x="521531" y="213294"/>
                </a:lnTo>
                <a:lnTo>
                  <a:pt x="482744" y="239125"/>
                </a:lnTo>
                <a:lnTo>
                  <a:pt x="444856" y="266433"/>
                </a:lnTo>
                <a:lnTo>
                  <a:pt x="407916" y="295217"/>
                </a:lnTo>
                <a:lnTo>
                  <a:pt x="371975" y="325476"/>
                </a:lnTo>
                <a:lnTo>
                  <a:pt x="335707" y="358521"/>
                </a:lnTo>
                <a:lnTo>
                  <a:pt x="301299" y="392526"/>
                </a:lnTo>
                <a:lnTo>
                  <a:pt x="268751" y="427441"/>
                </a:lnTo>
                <a:lnTo>
                  <a:pt x="238064" y="463216"/>
                </a:lnTo>
                <a:lnTo>
                  <a:pt x="209235" y="499799"/>
                </a:lnTo>
                <a:lnTo>
                  <a:pt x="182267" y="537141"/>
                </a:lnTo>
                <a:lnTo>
                  <a:pt x="157159" y="575191"/>
                </a:lnTo>
                <a:lnTo>
                  <a:pt x="133911" y="613898"/>
                </a:lnTo>
                <a:lnTo>
                  <a:pt x="112522" y="653211"/>
                </a:lnTo>
                <a:lnTo>
                  <a:pt x="92993" y="693081"/>
                </a:lnTo>
                <a:lnTo>
                  <a:pt x="75324" y="733456"/>
                </a:lnTo>
                <a:lnTo>
                  <a:pt x="59516" y="774287"/>
                </a:lnTo>
                <a:lnTo>
                  <a:pt x="45566" y="815521"/>
                </a:lnTo>
                <a:lnTo>
                  <a:pt x="33477" y="857110"/>
                </a:lnTo>
                <a:lnTo>
                  <a:pt x="23248" y="899002"/>
                </a:lnTo>
                <a:lnTo>
                  <a:pt x="14879" y="941147"/>
                </a:lnTo>
                <a:lnTo>
                  <a:pt x="8369" y="983494"/>
                </a:lnTo>
                <a:lnTo>
                  <a:pt x="3719" y="1025993"/>
                </a:lnTo>
                <a:lnTo>
                  <a:pt x="929" y="1068593"/>
                </a:lnTo>
                <a:lnTo>
                  <a:pt x="0" y="1111243"/>
                </a:lnTo>
                <a:lnTo>
                  <a:pt x="929" y="1153893"/>
                </a:lnTo>
                <a:lnTo>
                  <a:pt x="3719" y="1196493"/>
                </a:lnTo>
                <a:lnTo>
                  <a:pt x="8369" y="1238992"/>
                </a:lnTo>
                <a:lnTo>
                  <a:pt x="14879" y="1281339"/>
                </a:lnTo>
                <a:lnTo>
                  <a:pt x="23248" y="1323484"/>
                </a:lnTo>
                <a:lnTo>
                  <a:pt x="33477" y="1365377"/>
                </a:lnTo>
                <a:lnTo>
                  <a:pt x="45566" y="1406965"/>
                </a:lnTo>
                <a:lnTo>
                  <a:pt x="59516" y="1448200"/>
                </a:lnTo>
                <a:lnTo>
                  <a:pt x="75324" y="1489031"/>
                </a:lnTo>
                <a:lnTo>
                  <a:pt x="92993" y="1529407"/>
                </a:lnTo>
                <a:lnTo>
                  <a:pt x="112522" y="1569277"/>
                </a:lnTo>
                <a:lnTo>
                  <a:pt x="133911" y="1608591"/>
                </a:lnTo>
                <a:lnTo>
                  <a:pt x="157159" y="1647298"/>
                </a:lnTo>
                <a:lnTo>
                  <a:pt x="182267" y="1685348"/>
                </a:lnTo>
                <a:lnTo>
                  <a:pt x="209235" y="1722690"/>
                </a:lnTo>
                <a:lnTo>
                  <a:pt x="238064" y="1759274"/>
                </a:lnTo>
                <a:lnTo>
                  <a:pt x="268751" y="1795050"/>
                </a:lnTo>
                <a:lnTo>
                  <a:pt x="301299" y="1829965"/>
                </a:lnTo>
                <a:lnTo>
                  <a:pt x="335707" y="1863971"/>
                </a:lnTo>
                <a:lnTo>
                  <a:pt x="371975" y="1897016"/>
                </a:lnTo>
                <a:lnTo>
                  <a:pt x="407916" y="1927277"/>
                </a:lnTo>
                <a:lnTo>
                  <a:pt x="444856" y="1956061"/>
                </a:lnTo>
                <a:lnTo>
                  <a:pt x="482744" y="1983369"/>
                </a:lnTo>
                <a:lnTo>
                  <a:pt x="521531" y="2009201"/>
                </a:lnTo>
                <a:lnTo>
                  <a:pt x="561166" y="2033557"/>
                </a:lnTo>
                <a:lnTo>
                  <a:pt x="601599" y="2056437"/>
                </a:lnTo>
                <a:lnTo>
                  <a:pt x="642782" y="2077840"/>
                </a:lnTo>
                <a:lnTo>
                  <a:pt x="684663" y="2097768"/>
                </a:lnTo>
                <a:lnTo>
                  <a:pt x="727193" y="2116219"/>
                </a:lnTo>
                <a:lnTo>
                  <a:pt x="770322" y="2133195"/>
                </a:lnTo>
                <a:lnTo>
                  <a:pt x="814000" y="2148694"/>
                </a:lnTo>
                <a:lnTo>
                  <a:pt x="858177" y="2162717"/>
                </a:lnTo>
                <a:lnTo>
                  <a:pt x="902803" y="2175264"/>
                </a:lnTo>
                <a:lnTo>
                  <a:pt x="947829" y="2186335"/>
                </a:lnTo>
                <a:lnTo>
                  <a:pt x="993204" y="2195929"/>
                </a:lnTo>
                <a:lnTo>
                  <a:pt x="1038878" y="2204048"/>
                </a:lnTo>
                <a:lnTo>
                  <a:pt x="1084802" y="2210691"/>
                </a:lnTo>
                <a:lnTo>
                  <a:pt x="1130926" y="2215857"/>
                </a:lnTo>
                <a:lnTo>
                  <a:pt x="1177199" y="2219547"/>
                </a:lnTo>
                <a:lnTo>
                  <a:pt x="1223573" y="2221761"/>
                </a:lnTo>
                <a:lnTo>
                  <a:pt x="1269996" y="2222499"/>
                </a:lnTo>
                <a:lnTo>
                  <a:pt x="1316419" y="2221761"/>
                </a:lnTo>
                <a:lnTo>
                  <a:pt x="1362792" y="2219547"/>
                </a:lnTo>
                <a:lnTo>
                  <a:pt x="1409066" y="2215857"/>
                </a:lnTo>
                <a:lnTo>
                  <a:pt x="1455189" y="2210691"/>
                </a:lnTo>
                <a:lnTo>
                  <a:pt x="1501113" y="2204048"/>
                </a:lnTo>
                <a:lnTo>
                  <a:pt x="1546788" y="2195929"/>
                </a:lnTo>
                <a:lnTo>
                  <a:pt x="1592163" y="2186335"/>
                </a:lnTo>
                <a:lnTo>
                  <a:pt x="1637188" y="2175264"/>
                </a:lnTo>
                <a:lnTo>
                  <a:pt x="1681815" y="2162717"/>
                </a:lnTo>
                <a:lnTo>
                  <a:pt x="1725992" y="2148694"/>
                </a:lnTo>
                <a:lnTo>
                  <a:pt x="1769670" y="2133195"/>
                </a:lnTo>
                <a:lnTo>
                  <a:pt x="1812799" y="2116219"/>
                </a:lnTo>
                <a:lnTo>
                  <a:pt x="1855329" y="2097768"/>
                </a:lnTo>
                <a:lnTo>
                  <a:pt x="1897210" y="2077840"/>
                </a:lnTo>
                <a:lnTo>
                  <a:pt x="1938393" y="2056437"/>
                </a:lnTo>
                <a:lnTo>
                  <a:pt x="1978827" y="2033557"/>
                </a:lnTo>
                <a:lnTo>
                  <a:pt x="2018462" y="2009201"/>
                </a:lnTo>
                <a:lnTo>
                  <a:pt x="2057249" y="1983369"/>
                </a:lnTo>
                <a:lnTo>
                  <a:pt x="2095137" y="1956061"/>
                </a:lnTo>
                <a:lnTo>
                  <a:pt x="2132077" y="1927277"/>
                </a:lnTo>
                <a:lnTo>
                  <a:pt x="2168019" y="1897016"/>
                </a:lnTo>
                <a:lnTo>
                  <a:pt x="2204287" y="1863971"/>
                </a:lnTo>
                <a:lnTo>
                  <a:pt x="2238695" y="1829965"/>
                </a:lnTo>
                <a:lnTo>
                  <a:pt x="2271243" y="1795050"/>
                </a:lnTo>
                <a:lnTo>
                  <a:pt x="2301932" y="1759274"/>
                </a:lnTo>
                <a:lnTo>
                  <a:pt x="2330760" y="1722690"/>
                </a:lnTo>
                <a:lnTo>
                  <a:pt x="2357729" y="1685348"/>
                </a:lnTo>
                <a:lnTo>
                  <a:pt x="2382838" y="1647298"/>
                </a:lnTo>
                <a:lnTo>
                  <a:pt x="2406086" y="1608591"/>
                </a:lnTo>
                <a:lnTo>
                  <a:pt x="2427475" y="1569277"/>
                </a:lnTo>
                <a:lnTo>
                  <a:pt x="2447004" y="1529407"/>
                </a:lnTo>
                <a:lnTo>
                  <a:pt x="2464673" y="1489031"/>
                </a:lnTo>
                <a:lnTo>
                  <a:pt x="2480483" y="1448200"/>
                </a:lnTo>
                <a:lnTo>
                  <a:pt x="2494432" y="1406965"/>
                </a:lnTo>
                <a:lnTo>
                  <a:pt x="2506521" y="1365377"/>
                </a:lnTo>
                <a:lnTo>
                  <a:pt x="2516751" y="1323484"/>
                </a:lnTo>
                <a:lnTo>
                  <a:pt x="2525120" y="1281339"/>
                </a:lnTo>
                <a:lnTo>
                  <a:pt x="2531630" y="1238992"/>
                </a:lnTo>
                <a:lnTo>
                  <a:pt x="2536280" y="1196493"/>
                </a:lnTo>
                <a:lnTo>
                  <a:pt x="2539070" y="1153893"/>
                </a:lnTo>
                <a:lnTo>
                  <a:pt x="2540000" y="1111243"/>
                </a:lnTo>
                <a:lnTo>
                  <a:pt x="2539070" y="1068593"/>
                </a:lnTo>
                <a:lnTo>
                  <a:pt x="2536280" y="1025993"/>
                </a:lnTo>
                <a:lnTo>
                  <a:pt x="2531630" y="983494"/>
                </a:lnTo>
                <a:lnTo>
                  <a:pt x="2525120" y="941147"/>
                </a:lnTo>
                <a:lnTo>
                  <a:pt x="2516751" y="899002"/>
                </a:lnTo>
                <a:lnTo>
                  <a:pt x="2506521" y="857110"/>
                </a:lnTo>
                <a:lnTo>
                  <a:pt x="2494432" y="815521"/>
                </a:lnTo>
                <a:lnTo>
                  <a:pt x="2480483" y="774287"/>
                </a:lnTo>
                <a:lnTo>
                  <a:pt x="2464673" y="733456"/>
                </a:lnTo>
                <a:lnTo>
                  <a:pt x="2447004" y="693081"/>
                </a:lnTo>
                <a:lnTo>
                  <a:pt x="2427475" y="653211"/>
                </a:lnTo>
                <a:lnTo>
                  <a:pt x="2406086" y="613898"/>
                </a:lnTo>
                <a:lnTo>
                  <a:pt x="2382838" y="575191"/>
                </a:lnTo>
                <a:lnTo>
                  <a:pt x="2357729" y="537141"/>
                </a:lnTo>
                <a:lnTo>
                  <a:pt x="2330760" y="499799"/>
                </a:lnTo>
                <a:lnTo>
                  <a:pt x="2301932" y="463216"/>
                </a:lnTo>
                <a:lnTo>
                  <a:pt x="2271243" y="427441"/>
                </a:lnTo>
                <a:lnTo>
                  <a:pt x="2238695" y="392526"/>
                </a:lnTo>
                <a:lnTo>
                  <a:pt x="2204287" y="358521"/>
                </a:lnTo>
                <a:lnTo>
                  <a:pt x="2168019" y="325476"/>
                </a:lnTo>
                <a:lnTo>
                  <a:pt x="2132077" y="295217"/>
                </a:lnTo>
                <a:lnTo>
                  <a:pt x="2095137" y="266433"/>
                </a:lnTo>
                <a:lnTo>
                  <a:pt x="2057249" y="239125"/>
                </a:lnTo>
                <a:lnTo>
                  <a:pt x="2018462" y="213294"/>
                </a:lnTo>
                <a:lnTo>
                  <a:pt x="1978827" y="188938"/>
                </a:lnTo>
                <a:lnTo>
                  <a:pt x="1938393" y="166059"/>
                </a:lnTo>
                <a:lnTo>
                  <a:pt x="1897210" y="144656"/>
                </a:lnTo>
                <a:lnTo>
                  <a:pt x="1855329" y="124729"/>
                </a:lnTo>
                <a:lnTo>
                  <a:pt x="1812799" y="106278"/>
                </a:lnTo>
                <a:lnTo>
                  <a:pt x="1769670" y="89303"/>
                </a:lnTo>
                <a:lnTo>
                  <a:pt x="1725992" y="73804"/>
                </a:lnTo>
                <a:lnTo>
                  <a:pt x="1681815" y="59781"/>
                </a:lnTo>
                <a:lnTo>
                  <a:pt x="1637188" y="47234"/>
                </a:lnTo>
                <a:lnTo>
                  <a:pt x="1592163" y="36164"/>
                </a:lnTo>
                <a:lnTo>
                  <a:pt x="1546788" y="26569"/>
                </a:lnTo>
                <a:lnTo>
                  <a:pt x="1501113" y="18451"/>
                </a:lnTo>
                <a:lnTo>
                  <a:pt x="1455189" y="11808"/>
                </a:lnTo>
                <a:lnTo>
                  <a:pt x="1409066" y="6642"/>
                </a:lnTo>
                <a:lnTo>
                  <a:pt x="1362792" y="2952"/>
                </a:lnTo>
                <a:lnTo>
                  <a:pt x="1316419" y="738"/>
                </a:lnTo>
                <a:lnTo>
                  <a:pt x="1269996" y="0"/>
                </a:lnTo>
                <a:close/>
              </a:path>
            </a:pathLst>
          </a:custGeom>
          <a:solidFill>
            <a:srgbClr val="26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0100"/>
            <a:ext cx="9144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263" y="638632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ACACA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7510" y="260611"/>
            <a:ext cx="843915" cy="319405"/>
            <a:chOff x="317510" y="260611"/>
            <a:chExt cx="843915" cy="319405"/>
          </a:xfrm>
        </p:grpSpPr>
        <p:sp>
          <p:nvSpPr>
            <p:cNvPr id="6" name="object 6"/>
            <p:cNvSpPr/>
            <p:nvPr/>
          </p:nvSpPr>
          <p:spPr>
            <a:xfrm>
              <a:off x="317510" y="260611"/>
              <a:ext cx="344805" cy="313055"/>
            </a:xfrm>
            <a:custGeom>
              <a:avLst/>
              <a:gdLst/>
              <a:ahLst/>
              <a:cxnLst/>
              <a:rect l="l" t="t" r="r" b="b"/>
              <a:pathLst>
                <a:path w="344805" h="313055">
                  <a:moveTo>
                    <a:pt x="344806" y="0"/>
                  </a:moveTo>
                  <a:lnTo>
                    <a:pt x="324701" y="1855"/>
                  </a:lnTo>
                  <a:lnTo>
                    <a:pt x="309646" y="2644"/>
                  </a:lnTo>
                  <a:lnTo>
                    <a:pt x="289308" y="2969"/>
                  </a:lnTo>
                  <a:lnTo>
                    <a:pt x="278257" y="2884"/>
                  </a:lnTo>
                  <a:lnTo>
                    <a:pt x="251858" y="1979"/>
                  </a:lnTo>
                  <a:lnTo>
                    <a:pt x="242343" y="989"/>
                  </a:lnTo>
                  <a:lnTo>
                    <a:pt x="228595" y="0"/>
                  </a:lnTo>
                  <a:lnTo>
                    <a:pt x="226225" y="11381"/>
                  </a:lnTo>
                  <a:lnTo>
                    <a:pt x="247164" y="16826"/>
                  </a:lnTo>
                  <a:lnTo>
                    <a:pt x="258533" y="27841"/>
                  </a:lnTo>
                  <a:lnTo>
                    <a:pt x="263228" y="50927"/>
                  </a:lnTo>
                  <a:lnTo>
                    <a:pt x="264149" y="92580"/>
                  </a:lnTo>
                  <a:lnTo>
                    <a:pt x="263709" y="140089"/>
                  </a:lnTo>
                  <a:lnTo>
                    <a:pt x="256934" y="141030"/>
                  </a:lnTo>
                  <a:lnTo>
                    <a:pt x="250524" y="141653"/>
                  </a:lnTo>
                  <a:lnTo>
                    <a:pt x="242877" y="141998"/>
                  </a:lnTo>
                  <a:lnTo>
                    <a:pt x="200539" y="141941"/>
                  </a:lnTo>
                  <a:lnTo>
                    <a:pt x="88681" y="140619"/>
                  </a:lnTo>
                  <a:lnTo>
                    <a:pt x="88622" y="111098"/>
                  </a:lnTo>
                  <a:lnTo>
                    <a:pt x="89274" y="87569"/>
                  </a:lnTo>
                  <a:lnTo>
                    <a:pt x="93422" y="43055"/>
                  </a:lnTo>
                  <a:lnTo>
                    <a:pt x="129958" y="13856"/>
                  </a:lnTo>
                  <a:lnTo>
                    <a:pt x="129958" y="1979"/>
                  </a:lnTo>
                  <a:lnTo>
                    <a:pt x="108592" y="1979"/>
                  </a:lnTo>
                  <a:lnTo>
                    <a:pt x="52938" y="193"/>
                  </a:lnTo>
                  <a:lnTo>
                    <a:pt x="14221" y="0"/>
                  </a:lnTo>
                  <a:lnTo>
                    <a:pt x="9006" y="989"/>
                  </a:lnTo>
                  <a:lnTo>
                    <a:pt x="8025" y="13856"/>
                  </a:lnTo>
                  <a:lnTo>
                    <a:pt x="25429" y="16053"/>
                  </a:lnTo>
                  <a:lnTo>
                    <a:pt x="35490" y="26975"/>
                  </a:lnTo>
                  <a:lnTo>
                    <a:pt x="40123" y="53122"/>
                  </a:lnTo>
                  <a:lnTo>
                    <a:pt x="41242" y="100992"/>
                  </a:lnTo>
                  <a:lnTo>
                    <a:pt x="40857" y="142435"/>
                  </a:lnTo>
                  <a:lnTo>
                    <a:pt x="39583" y="192601"/>
                  </a:lnTo>
                  <a:lnTo>
                    <a:pt x="37242" y="241653"/>
                  </a:lnTo>
                  <a:lnTo>
                    <a:pt x="33657" y="279755"/>
                  </a:lnTo>
                  <a:lnTo>
                    <a:pt x="0" y="301531"/>
                  </a:lnTo>
                  <a:lnTo>
                    <a:pt x="4266" y="312912"/>
                  </a:lnTo>
                  <a:lnTo>
                    <a:pt x="25421" y="311136"/>
                  </a:lnTo>
                  <a:lnTo>
                    <a:pt x="35798" y="310646"/>
                  </a:lnTo>
                  <a:lnTo>
                    <a:pt x="45509" y="310474"/>
                  </a:lnTo>
                  <a:lnTo>
                    <a:pt x="123287" y="312912"/>
                  </a:lnTo>
                  <a:lnTo>
                    <a:pt x="123287" y="301531"/>
                  </a:lnTo>
                  <a:lnTo>
                    <a:pt x="88933" y="272720"/>
                  </a:lnTo>
                  <a:lnTo>
                    <a:pt x="87733" y="221816"/>
                  </a:lnTo>
                  <a:lnTo>
                    <a:pt x="88681" y="162890"/>
                  </a:lnTo>
                  <a:lnTo>
                    <a:pt x="164983" y="163398"/>
                  </a:lnTo>
                  <a:lnTo>
                    <a:pt x="221881" y="164157"/>
                  </a:lnTo>
                  <a:lnTo>
                    <a:pt x="263709" y="165364"/>
                  </a:lnTo>
                  <a:lnTo>
                    <a:pt x="263620" y="199648"/>
                  </a:lnTo>
                  <a:lnTo>
                    <a:pt x="261309" y="262080"/>
                  </a:lnTo>
                  <a:lnTo>
                    <a:pt x="240726" y="299566"/>
                  </a:lnTo>
                  <a:lnTo>
                    <a:pt x="228595" y="301531"/>
                  </a:lnTo>
                  <a:lnTo>
                    <a:pt x="228595" y="312912"/>
                  </a:lnTo>
                  <a:lnTo>
                    <a:pt x="256890" y="311136"/>
                  </a:lnTo>
                  <a:lnTo>
                    <a:pt x="270427" y="310646"/>
                  </a:lnTo>
                  <a:lnTo>
                    <a:pt x="284093" y="310474"/>
                  </a:lnTo>
                  <a:lnTo>
                    <a:pt x="303965" y="310646"/>
                  </a:lnTo>
                  <a:lnTo>
                    <a:pt x="320376" y="311136"/>
                  </a:lnTo>
                  <a:lnTo>
                    <a:pt x="333587" y="311905"/>
                  </a:lnTo>
                  <a:lnTo>
                    <a:pt x="343858" y="312912"/>
                  </a:lnTo>
                  <a:lnTo>
                    <a:pt x="344806" y="301531"/>
                  </a:lnTo>
                  <a:lnTo>
                    <a:pt x="327291" y="297521"/>
                  </a:lnTo>
                  <a:lnTo>
                    <a:pt x="317413" y="286878"/>
                  </a:lnTo>
                  <a:lnTo>
                    <a:pt x="313046" y="264993"/>
                  </a:lnTo>
                  <a:lnTo>
                    <a:pt x="312063" y="227261"/>
                  </a:lnTo>
                  <a:lnTo>
                    <a:pt x="312238" y="185663"/>
                  </a:lnTo>
                  <a:lnTo>
                    <a:pt x="313087" y="123541"/>
                  </a:lnTo>
                  <a:lnTo>
                    <a:pt x="315091" y="63640"/>
                  </a:lnTo>
                  <a:lnTo>
                    <a:pt x="323007" y="20359"/>
                  </a:lnTo>
                  <a:lnTo>
                    <a:pt x="344806" y="11381"/>
                  </a:lnTo>
                  <a:lnTo>
                    <a:pt x="34480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2556" y="387855"/>
              <a:ext cx="193989" cy="189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7876" y="393306"/>
              <a:ext cx="293370" cy="186690"/>
            </a:xfrm>
            <a:custGeom>
              <a:avLst/>
              <a:gdLst/>
              <a:ahLst/>
              <a:cxnLst/>
              <a:rect l="l" t="t" r="r" b="b"/>
              <a:pathLst>
                <a:path w="293369" h="186690">
                  <a:moveTo>
                    <a:pt x="198256" y="0"/>
                  </a:moveTo>
                  <a:lnTo>
                    <a:pt x="144498" y="1894"/>
                  </a:lnTo>
                  <a:lnTo>
                    <a:pt x="107678" y="1979"/>
                  </a:lnTo>
                  <a:lnTo>
                    <a:pt x="107170" y="14352"/>
                  </a:lnTo>
                  <a:lnTo>
                    <a:pt x="118292" y="18180"/>
                  </a:lnTo>
                  <a:lnTo>
                    <a:pt x="125273" y="23821"/>
                  </a:lnTo>
                  <a:lnTo>
                    <a:pt x="130202" y="32530"/>
                  </a:lnTo>
                  <a:lnTo>
                    <a:pt x="135173" y="45565"/>
                  </a:lnTo>
                  <a:lnTo>
                    <a:pt x="130832" y="56530"/>
                  </a:lnTo>
                  <a:lnTo>
                    <a:pt x="124269" y="70933"/>
                  </a:lnTo>
                  <a:lnTo>
                    <a:pt x="116640" y="86641"/>
                  </a:lnTo>
                  <a:lnTo>
                    <a:pt x="101989" y="115345"/>
                  </a:lnTo>
                  <a:lnTo>
                    <a:pt x="96939" y="101626"/>
                  </a:lnTo>
                  <a:lnTo>
                    <a:pt x="87217" y="73783"/>
                  </a:lnTo>
                  <a:lnTo>
                    <a:pt x="77761" y="44070"/>
                  </a:lnTo>
                  <a:lnTo>
                    <a:pt x="73512" y="24744"/>
                  </a:lnTo>
                  <a:lnTo>
                    <a:pt x="73512" y="16366"/>
                  </a:lnTo>
                  <a:lnTo>
                    <a:pt x="87259" y="13856"/>
                  </a:lnTo>
                  <a:lnTo>
                    <a:pt x="89156" y="0"/>
                  </a:lnTo>
                  <a:lnTo>
                    <a:pt x="69186" y="1546"/>
                  </a:lnTo>
                  <a:lnTo>
                    <a:pt x="57394" y="1979"/>
                  </a:lnTo>
                  <a:lnTo>
                    <a:pt x="19436" y="989"/>
                  </a:lnTo>
                  <a:lnTo>
                    <a:pt x="0" y="1979"/>
                  </a:lnTo>
                  <a:lnTo>
                    <a:pt x="0" y="12372"/>
                  </a:lnTo>
                  <a:lnTo>
                    <a:pt x="4266" y="13397"/>
                  </a:lnTo>
                  <a:lnTo>
                    <a:pt x="13273" y="16366"/>
                  </a:lnTo>
                  <a:lnTo>
                    <a:pt x="33714" y="51294"/>
                  </a:lnTo>
                  <a:lnTo>
                    <a:pt x="50444" y="98275"/>
                  </a:lnTo>
                  <a:lnTo>
                    <a:pt x="66018" y="148975"/>
                  </a:lnTo>
                  <a:lnTo>
                    <a:pt x="75408" y="186679"/>
                  </a:lnTo>
                  <a:lnTo>
                    <a:pt x="86311" y="186679"/>
                  </a:lnTo>
                  <a:lnTo>
                    <a:pt x="143706" y="67340"/>
                  </a:lnTo>
                  <a:lnTo>
                    <a:pt x="165546" y="134680"/>
                  </a:lnTo>
                  <a:lnTo>
                    <a:pt x="167723" y="142667"/>
                  </a:lnTo>
                  <a:lnTo>
                    <a:pt x="177931" y="175354"/>
                  </a:lnTo>
                  <a:lnTo>
                    <a:pt x="181156" y="186679"/>
                  </a:lnTo>
                  <a:lnTo>
                    <a:pt x="192093" y="186679"/>
                  </a:lnTo>
                  <a:lnTo>
                    <a:pt x="194937" y="177242"/>
                  </a:lnTo>
                  <a:lnTo>
                    <a:pt x="197782" y="169818"/>
                  </a:lnTo>
                  <a:lnTo>
                    <a:pt x="262502" y="43270"/>
                  </a:lnTo>
                  <a:lnTo>
                    <a:pt x="293134" y="10392"/>
                  </a:lnTo>
                  <a:lnTo>
                    <a:pt x="293134" y="495"/>
                  </a:lnTo>
                  <a:lnTo>
                    <a:pt x="227681" y="495"/>
                  </a:lnTo>
                  <a:lnTo>
                    <a:pt x="226259" y="11381"/>
                  </a:lnTo>
                  <a:lnTo>
                    <a:pt x="237162" y="11381"/>
                  </a:lnTo>
                  <a:lnTo>
                    <a:pt x="245221" y="13397"/>
                  </a:lnTo>
                  <a:lnTo>
                    <a:pt x="245221" y="25734"/>
                  </a:lnTo>
                  <a:lnTo>
                    <a:pt x="240446" y="44871"/>
                  </a:lnTo>
                  <a:lnTo>
                    <a:pt x="229086" y="71162"/>
                  </a:lnTo>
                  <a:lnTo>
                    <a:pt x="215594" y="98017"/>
                  </a:lnTo>
                  <a:lnTo>
                    <a:pt x="204418" y="118844"/>
                  </a:lnTo>
                  <a:lnTo>
                    <a:pt x="183086" y="51503"/>
                  </a:lnTo>
                  <a:lnTo>
                    <a:pt x="179281" y="38680"/>
                  </a:lnTo>
                  <a:lnTo>
                    <a:pt x="177615" y="31639"/>
                  </a:lnTo>
                  <a:lnTo>
                    <a:pt x="176923" y="26229"/>
                  </a:lnTo>
                  <a:lnTo>
                    <a:pt x="178190" y="19880"/>
                  </a:lnTo>
                  <a:lnTo>
                    <a:pt x="182079" y="15898"/>
                  </a:lnTo>
                  <a:lnTo>
                    <a:pt x="188723" y="13493"/>
                  </a:lnTo>
                  <a:lnTo>
                    <a:pt x="198256" y="11877"/>
                  </a:lnTo>
                  <a:lnTo>
                    <a:pt x="1982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67464" y="339355"/>
            <a:ext cx="336700" cy="23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731109" y="241317"/>
            <a:ext cx="1367790" cy="469900"/>
            <a:chOff x="1731109" y="241317"/>
            <a:chExt cx="1367790" cy="469900"/>
          </a:xfrm>
        </p:grpSpPr>
        <p:sp>
          <p:nvSpPr>
            <p:cNvPr id="11" name="object 11"/>
            <p:cNvSpPr/>
            <p:nvPr/>
          </p:nvSpPr>
          <p:spPr>
            <a:xfrm>
              <a:off x="1731098" y="241325"/>
              <a:ext cx="502284" cy="334645"/>
            </a:xfrm>
            <a:custGeom>
              <a:avLst/>
              <a:gdLst/>
              <a:ahLst/>
              <a:cxnLst/>
              <a:rect l="l" t="t" r="r" b="b"/>
              <a:pathLst>
                <a:path w="502285" h="334645">
                  <a:moveTo>
                    <a:pt x="269405" y="253492"/>
                  </a:moveTo>
                  <a:lnTo>
                    <a:pt x="258495" y="252006"/>
                  </a:lnTo>
                  <a:lnTo>
                    <a:pt x="244690" y="280174"/>
                  </a:lnTo>
                  <a:lnTo>
                    <a:pt x="224104" y="300647"/>
                  </a:lnTo>
                  <a:lnTo>
                    <a:pt x="198196" y="313143"/>
                  </a:lnTo>
                  <a:lnTo>
                    <a:pt x="168363" y="317360"/>
                  </a:lnTo>
                  <a:lnTo>
                    <a:pt x="149567" y="315252"/>
                  </a:lnTo>
                  <a:lnTo>
                    <a:pt x="120815" y="305193"/>
                  </a:lnTo>
                  <a:lnTo>
                    <a:pt x="90208" y="281647"/>
                  </a:lnTo>
                  <a:lnTo>
                    <a:pt x="65887" y="239039"/>
                  </a:lnTo>
                  <a:lnTo>
                    <a:pt x="55981" y="171792"/>
                  </a:lnTo>
                  <a:lnTo>
                    <a:pt x="56819" y="147421"/>
                  </a:lnTo>
                  <a:lnTo>
                    <a:pt x="62712" y="111671"/>
                  </a:lnTo>
                  <a:lnTo>
                    <a:pt x="78714" y="74193"/>
                  </a:lnTo>
                  <a:lnTo>
                    <a:pt x="109880" y="44627"/>
                  </a:lnTo>
                  <a:lnTo>
                    <a:pt x="161251" y="32626"/>
                  </a:lnTo>
                  <a:lnTo>
                    <a:pt x="189585" y="35928"/>
                  </a:lnTo>
                  <a:lnTo>
                    <a:pt x="228295" y="53136"/>
                  </a:lnTo>
                  <a:lnTo>
                    <a:pt x="246646" y="95046"/>
                  </a:lnTo>
                  <a:lnTo>
                    <a:pt x="254228" y="97028"/>
                  </a:lnTo>
                  <a:lnTo>
                    <a:pt x="256908" y="83235"/>
                  </a:lnTo>
                  <a:lnTo>
                    <a:pt x="267982" y="29654"/>
                  </a:lnTo>
                  <a:lnTo>
                    <a:pt x="261823" y="27711"/>
                  </a:lnTo>
                  <a:lnTo>
                    <a:pt x="257556" y="29654"/>
                  </a:lnTo>
                  <a:lnTo>
                    <a:pt x="253758" y="31673"/>
                  </a:lnTo>
                  <a:lnTo>
                    <a:pt x="244284" y="31673"/>
                  </a:lnTo>
                  <a:lnTo>
                    <a:pt x="214376" y="20955"/>
                  </a:lnTo>
                  <a:lnTo>
                    <a:pt x="199859" y="17602"/>
                  </a:lnTo>
                  <a:lnTo>
                    <a:pt x="185610" y="15824"/>
                  </a:lnTo>
                  <a:lnTo>
                    <a:pt x="171234" y="15303"/>
                  </a:lnTo>
                  <a:lnTo>
                    <a:pt x="127914" y="19621"/>
                  </a:lnTo>
                  <a:lnTo>
                    <a:pt x="87630" y="32639"/>
                  </a:lnTo>
                  <a:lnTo>
                    <a:pt x="52527" y="54495"/>
                  </a:lnTo>
                  <a:lnTo>
                    <a:pt x="24790" y="85293"/>
                  </a:lnTo>
                  <a:lnTo>
                    <a:pt x="6565" y="125183"/>
                  </a:lnTo>
                  <a:lnTo>
                    <a:pt x="0" y="174269"/>
                  </a:lnTo>
                  <a:lnTo>
                    <a:pt x="5562" y="218440"/>
                  </a:lnTo>
                  <a:lnTo>
                    <a:pt x="21361" y="257111"/>
                  </a:lnTo>
                  <a:lnTo>
                    <a:pt x="46126" y="289153"/>
                  </a:lnTo>
                  <a:lnTo>
                    <a:pt x="78562" y="313436"/>
                  </a:lnTo>
                  <a:lnTo>
                    <a:pt x="117360" y="328841"/>
                  </a:lnTo>
                  <a:lnTo>
                    <a:pt x="161251" y="334225"/>
                  </a:lnTo>
                  <a:lnTo>
                    <a:pt x="171716" y="333870"/>
                  </a:lnTo>
                  <a:lnTo>
                    <a:pt x="221627" y="327939"/>
                  </a:lnTo>
                  <a:lnTo>
                    <a:pt x="259448" y="300050"/>
                  </a:lnTo>
                  <a:lnTo>
                    <a:pt x="259918" y="297078"/>
                  </a:lnTo>
                  <a:lnTo>
                    <a:pt x="268935" y="264375"/>
                  </a:lnTo>
                  <a:lnTo>
                    <a:pt x="268935" y="260451"/>
                  </a:lnTo>
                  <a:lnTo>
                    <a:pt x="269405" y="253492"/>
                  </a:lnTo>
                  <a:close/>
                </a:path>
                <a:path w="502285" h="334645">
                  <a:moveTo>
                    <a:pt x="502132" y="318846"/>
                  </a:moveTo>
                  <a:lnTo>
                    <a:pt x="482688" y="317360"/>
                  </a:lnTo>
                  <a:lnTo>
                    <a:pt x="481266" y="316865"/>
                  </a:lnTo>
                  <a:lnTo>
                    <a:pt x="475780" y="315747"/>
                  </a:lnTo>
                  <a:lnTo>
                    <a:pt x="472973" y="311988"/>
                  </a:lnTo>
                  <a:lnTo>
                    <a:pt x="471932" y="303860"/>
                  </a:lnTo>
                  <a:lnTo>
                    <a:pt x="471068" y="226949"/>
                  </a:lnTo>
                  <a:lnTo>
                    <a:pt x="466039" y="183667"/>
                  </a:lnTo>
                  <a:lnTo>
                    <a:pt x="452374" y="158572"/>
                  </a:lnTo>
                  <a:lnTo>
                    <a:pt x="425767" y="150482"/>
                  </a:lnTo>
                  <a:lnTo>
                    <a:pt x="407695" y="152146"/>
                  </a:lnTo>
                  <a:lnTo>
                    <a:pt x="389255" y="156743"/>
                  </a:lnTo>
                  <a:lnTo>
                    <a:pt x="370814" y="163664"/>
                  </a:lnTo>
                  <a:lnTo>
                    <a:pt x="352729" y="172288"/>
                  </a:lnTo>
                  <a:lnTo>
                    <a:pt x="353390" y="108800"/>
                  </a:lnTo>
                  <a:lnTo>
                    <a:pt x="355155" y="62852"/>
                  </a:lnTo>
                  <a:lnTo>
                    <a:pt x="357733" y="29540"/>
                  </a:lnTo>
                  <a:lnTo>
                    <a:pt x="360794" y="3924"/>
                  </a:lnTo>
                  <a:lnTo>
                    <a:pt x="349885" y="0"/>
                  </a:lnTo>
                  <a:lnTo>
                    <a:pt x="338785" y="6642"/>
                  </a:lnTo>
                  <a:lnTo>
                    <a:pt x="329361" y="11722"/>
                  </a:lnTo>
                  <a:lnTo>
                    <a:pt x="319062" y="16268"/>
                  </a:lnTo>
                  <a:lnTo>
                    <a:pt x="281114" y="30187"/>
                  </a:lnTo>
                  <a:lnTo>
                    <a:pt x="281114" y="44043"/>
                  </a:lnTo>
                  <a:lnTo>
                    <a:pt x="286804" y="41567"/>
                  </a:lnTo>
                  <a:lnTo>
                    <a:pt x="291071" y="40081"/>
                  </a:lnTo>
                  <a:lnTo>
                    <a:pt x="295808" y="40081"/>
                  </a:lnTo>
                  <a:lnTo>
                    <a:pt x="305130" y="44577"/>
                  </a:lnTo>
                  <a:lnTo>
                    <a:pt x="309918" y="55981"/>
                  </a:lnTo>
                  <a:lnTo>
                    <a:pt x="311670" y="71196"/>
                  </a:lnTo>
                  <a:lnTo>
                    <a:pt x="311924" y="87096"/>
                  </a:lnTo>
                  <a:lnTo>
                    <a:pt x="311531" y="138988"/>
                  </a:lnTo>
                  <a:lnTo>
                    <a:pt x="310502" y="195745"/>
                  </a:lnTo>
                  <a:lnTo>
                    <a:pt x="309130" y="247192"/>
                  </a:lnTo>
                  <a:lnTo>
                    <a:pt x="306451" y="299529"/>
                  </a:lnTo>
                  <a:lnTo>
                    <a:pt x="281114" y="321322"/>
                  </a:lnTo>
                  <a:lnTo>
                    <a:pt x="281114" y="333692"/>
                  </a:lnTo>
                  <a:lnTo>
                    <a:pt x="290944" y="332524"/>
                  </a:lnTo>
                  <a:lnTo>
                    <a:pt x="303225" y="331406"/>
                  </a:lnTo>
                  <a:lnTo>
                    <a:pt x="317728" y="330568"/>
                  </a:lnTo>
                  <a:lnTo>
                    <a:pt x="334238" y="330238"/>
                  </a:lnTo>
                  <a:lnTo>
                    <a:pt x="378802" y="331254"/>
                  </a:lnTo>
                  <a:lnTo>
                    <a:pt x="378802" y="318846"/>
                  </a:lnTo>
                  <a:lnTo>
                    <a:pt x="363689" y="317487"/>
                  </a:lnTo>
                  <a:lnTo>
                    <a:pt x="354926" y="313905"/>
                  </a:lnTo>
                  <a:lnTo>
                    <a:pt x="350875" y="305485"/>
                  </a:lnTo>
                  <a:lnTo>
                    <a:pt x="349885" y="289648"/>
                  </a:lnTo>
                  <a:lnTo>
                    <a:pt x="351688" y="212496"/>
                  </a:lnTo>
                  <a:lnTo>
                    <a:pt x="372287" y="180086"/>
                  </a:lnTo>
                  <a:lnTo>
                    <a:pt x="398246" y="174764"/>
                  </a:lnTo>
                  <a:lnTo>
                    <a:pt x="415175" y="180073"/>
                  </a:lnTo>
                  <a:lnTo>
                    <a:pt x="425107" y="195681"/>
                  </a:lnTo>
                  <a:lnTo>
                    <a:pt x="429806" y="221132"/>
                  </a:lnTo>
                  <a:lnTo>
                    <a:pt x="430987" y="255968"/>
                  </a:lnTo>
                  <a:lnTo>
                    <a:pt x="430618" y="290372"/>
                  </a:lnTo>
                  <a:lnTo>
                    <a:pt x="428015" y="309130"/>
                  </a:lnTo>
                  <a:lnTo>
                    <a:pt x="420979" y="318147"/>
                  </a:lnTo>
                  <a:lnTo>
                    <a:pt x="407276" y="323303"/>
                  </a:lnTo>
                  <a:lnTo>
                    <a:pt x="408698" y="333197"/>
                  </a:lnTo>
                  <a:lnTo>
                    <a:pt x="444398" y="331673"/>
                  </a:lnTo>
                  <a:lnTo>
                    <a:pt x="472059" y="330936"/>
                  </a:lnTo>
                  <a:lnTo>
                    <a:pt x="502132" y="331254"/>
                  </a:lnTo>
                  <a:lnTo>
                    <a:pt x="502132" y="3188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4064" y="384401"/>
              <a:ext cx="387433" cy="1931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2304" y="385871"/>
              <a:ext cx="196850" cy="325755"/>
            </a:xfrm>
            <a:custGeom>
              <a:avLst/>
              <a:gdLst/>
              <a:ahLst/>
              <a:cxnLst/>
              <a:rect l="l" t="t" r="r" b="b"/>
              <a:pathLst>
                <a:path w="196850" h="325755">
                  <a:moveTo>
                    <a:pt x="94877" y="0"/>
                  </a:moveTo>
                  <a:lnTo>
                    <a:pt x="61150" y="6740"/>
                  </a:lnTo>
                  <a:lnTo>
                    <a:pt x="33204" y="24948"/>
                  </a:lnTo>
                  <a:lnTo>
                    <a:pt x="14153" y="51599"/>
                  </a:lnTo>
                  <a:lnTo>
                    <a:pt x="7110" y="83672"/>
                  </a:lnTo>
                  <a:lnTo>
                    <a:pt x="8563" y="99295"/>
                  </a:lnTo>
                  <a:lnTo>
                    <a:pt x="16240" y="120157"/>
                  </a:lnTo>
                  <a:lnTo>
                    <a:pt x="35123" y="140734"/>
                  </a:lnTo>
                  <a:lnTo>
                    <a:pt x="70192" y="155502"/>
                  </a:lnTo>
                  <a:lnTo>
                    <a:pt x="70192" y="156491"/>
                  </a:lnTo>
                  <a:lnTo>
                    <a:pt x="33746" y="171016"/>
                  </a:lnTo>
                  <a:lnTo>
                    <a:pt x="17064" y="183216"/>
                  </a:lnTo>
                  <a:lnTo>
                    <a:pt x="18996" y="193802"/>
                  </a:lnTo>
                  <a:lnTo>
                    <a:pt x="22533" y="203586"/>
                  </a:lnTo>
                  <a:lnTo>
                    <a:pt x="28559" y="213092"/>
                  </a:lnTo>
                  <a:lnTo>
                    <a:pt x="37957" y="222843"/>
                  </a:lnTo>
                  <a:lnTo>
                    <a:pt x="27427" y="229176"/>
                  </a:lnTo>
                  <a:lnTo>
                    <a:pt x="14890" y="239735"/>
                  </a:lnTo>
                  <a:lnTo>
                    <a:pt x="4397" y="255219"/>
                  </a:lnTo>
                  <a:lnTo>
                    <a:pt x="0" y="276326"/>
                  </a:lnTo>
                  <a:lnTo>
                    <a:pt x="4316" y="293794"/>
                  </a:lnTo>
                  <a:lnTo>
                    <a:pt x="17438" y="309546"/>
                  </a:lnTo>
                  <a:lnTo>
                    <a:pt x="39626" y="320936"/>
                  </a:lnTo>
                  <a:lnTo>
                    <a:pt x="71141" y="325320"/>
                  </a:lnTo>
                  <a:lnTo>
                    <a:pt x="114579" y="318924"/>
                  </a:lnTo>
                  <a:lnTo>
                    <a:pt x="152639" y="301531"/>
                  </a:lnTo>
                  <a:lnTo>
                    <a:pt x="96773" y="301531"/>
                  </a:lnTo>
                  <a:lnTo>
                    <a:pt x="66807" y="297344"/>
                  </a:lnTo>
                  <a:lnTo>
                    <a:pt x="46672" y="286944"/>
                  </a:lnTo>
                  <a:lnTo>
                    <a:pt x="35343" y="273569"/>
                  </a:lnTo>
                  <a:lnTo>
                    <a:pt x="31794" y="260455"/>
                  </a:lnTo>
                  <a:lnTo>
                    <a:pt x="33772" y="250101"/>
                  </a:lnTo>
                  <a:lnTo>
                    <a:pt x="38727" y="241834"/>
                  </a:lnTo>
                  <a:lnTo>
                    <a:pt x="45194" y="235331"/>
                  </a:lnTo>
                  <a:lnTo>
                    <a:pt x="51705" y="230266"/>
                  </a:lnTo>
                  <a:lnTo>
                    <a:pt x="188718" y="230266"/>
                  </a:lnTo>
                  <a:lnTo>
                    <a:pt x="184850" y="215794"/>
                  </a:lnTo>
                  <a:lnTo>
                    <a:pt x="168077" y="201094"/>
                  </a:lnTo>
                  <a:lnTo>
                    <a:pt x="147593" y="194599"/>
                  </a:lnTo>
                  <a:lnTo>
                    <a:pt x="73037" y="194599"/>
                  </a:lnTo>
                  <a:lnTo>
                    <a:pt x="61659" y="191629"/>
                  </a:lnTo>
                  <a:lnTo>
                    <a:pt x="61659" y="183216"/>
                  </a:lnTo>
                  <a:lnTo>
                    <a:pt x="63534" y="177201"/>
                  </a:lnTo>
                  <a:lnTo>
                    <a:pt x="70612" y="170831"/>
                  </a:lnTo>
                  <a:lnTo>
                    <a:pt x="85073" y="162611"/>
                  </a:lnTo>
                  <a:lnTo>
                    <a:pt x="109099" y="151048"/>
                  </a:lnTo>
                  <a:lnTo>
                    <a:pt x="132105" y="138640"/>
                  </a:lnTo>
                  <a:lnTo>
                    <a:pt x="104833" y="138640"/>
                  </a:lnTo>
                  <a:lnTo>
                    <a:pt x="87628" y="129848"/>
                  </a:lnTo>
                  <a:lnTo>
                    <a:pt x="66418" y="114696"/>
                  </a:lnTo>
                  <a:lnTo>
                    <a:pt x="48407" y="92206"/>
                  </a:lnTo>
                  <a:lnTo>
                    <a:pt x="40802" y="61401"/>
                  </a:lnTo>
                  <a:lnTo>
                    <a:pt x="43928" y="43031"/>
                  </a:lnTo>
                  <a:lnTo>
                    <a:pt x="52298" y="29154"/>
                  </a:lnTo>
                  <a:lnTo>
                    <a:pt x="64401" y="20381"/>
                  </a:lnTo>
                  <a:lnTo>
                    <a:pt x="78726" y="17321"/>
                  </a:lnTo>
                  <a:lnTo>
                    <a:pt x="196003" y="17321"/>
                  </a:lnTo>
                  <a:lnTo>
                    <a:pt x="196137" y="16105"/>
                  </a:lnTo>
                  <a:lnTo>
                    <a:pt x="196220" y="12867"/>
                  </a:lnTo>
                  <a:lnTo>
                    <a:pt x="137068" y="12867"/>
                  </a:lnTo>
                  <a:lnTo>
                    <a:pt x="129876" y="8351"/>
                  </a:lnTo>
                  <a:lnTo>
                    <a:pt x="121128" y="4206"/>
                  </a:lnTo>
                  <a:lnTo>
                    <a:pt x="109803" y="1175"/>
                  </a:lnTo>
                  <a:lnTo>
                    <a:pt x="94877" y="0"/>
                  </a:lnTo>
                  <a:close/>
                </a:path>
                <a:path w="196850" h="325755">
                  <a:moveTo>
                    <a:pt x="190570" y="237195"/>
                  </a:moveTo>
                  <a:lnTo>
                    <a:pt x="136594" y="237195"/>
                  </a:lnTo>
                  <a:lnTo>
                    <a:pt x="145904" y="237822"/>
                  </a:lnTo>
                  <a:lnTo>
                    <a:pt x="154799" y="241203"/>
                  </a:lnTo>
                  <a:lnTo>
                    <a:pt x="161465" y="248395"/>
                  </a:lnTo>
                  <a:lnTo>
                    <a:pt x="164090" y="260455"/>
                  </a:lnTo>
                  <a:lnTo>
                    <a:pt x="158505" y="278371"/>
                  </a:lnTo>
                  <a:lnTo>
                    <a:pt x="143587" y="291213"/>
                  </a:lnTo>
                  <a:lnTo>
                    <a:pt x="122091" y="298945"/>
                  </a:lnTo>
                  <a:lnTo>
                    <a:pt x="96773" y="301531"/>
                  </a:lnTo>
                  <a:lnTo>
                    <a:pt x="152639" y="301531"/>
                  </a:lnTo>
                  <a:lnTo>
                    <a:pt x="153258" y="301247"/>
                  </a:lnTo>
                  <a:lnTo>
                    <a:pt x="180998" y="274556"/>
                  </a:lnTo>
                  <a:lnTo>
                    <a:pt x="191618" y="241118"/>
                  </a:lnTo>
                  <a:lnTo>
                    <a:pt x="190570" y="237195"/>
                  </a:lnTo>
                  <a:close/>
                </a:path>
                <a:path w="196850" h="325755">
                  <a:moveTo>
                    <a:pt x="188718" y="230266"/>
                  </a:moveTo>
                  <a:lnTo>
                    <a:pt x="51705" y="230266"/>
                  </a:lnTo>
                  <a:lnTo>
                    <a:pt x="57417" y="232944"/>
                  </a:lnTo>
                  <a:lnTo>
                    <a:pt x="65753" y="235493"/>
                  </a:lnTo>
                  <a:lnTo>
                    <a:pt x="78451" y="237399"/>
                  </a:lnTo>
                  <a:lnTo>
                    <a:pt x="97247" y="238149"/>
                  </a:lnTo>
                  <a:lnTo>
                    <a:pt x="136594" y="237195"/>
                  </a:lnTo>
                  <a:lnTo>
                    <a:pt x="190570" y="237195"/>
                  </a:lnTo>
                  <a:lnTo>
                    <a:pt x="188718" y="230266"/>
                  </a:lnTo>
                  <a:close/>
                </a:path>
                <a:path w="196850" h="325755">
                  <a:moveTo>
                    <a:pt x="125691" y="192619"/>
                  </a:moveTo>
                  <a:lnTo>
                    <a:pt x="116876" y="192928"/>
                  </a:lnTo>
                  <a:lnTo>
                    <a:pt x="82078" y="194599"/>
                  </a:lnTo>
                  <a:lnTo>
                    <a:pt x="147593" y="194599"/>
                  </a:lnTo>
                  <a:lnTo>
                    <a:pt x="146592" y="194282"/>
                  </a:lnTo>
                  <a:lnTo>
                    <a:pt x="125691" y="192619"/>
                  </a:lnTo>
                  <a:close/>
                </a:path>
                <a:path w="196850" h="325755">
                  <a:moveTo>
                    <a:pt x="196003" y="17321"/>
                  </a:moveTo>
                  <a:lnTo>
                    <a:pt x="78726" y="17321"/>
                  </a:lnTo>
                  <a:lnTo>
                    <a:pt x="100144" y="24928"/>
                  </a:lnTo>
                  <a:lnTo>
                    <a:pt x="116265" y="44001"/>
                  </a:lnTo>
                  <a:lnTo>
                    <a:pt x="126424" y="68920"/>
                  </a:lnTo>
                  <a:lnTo>
                    <a:pt x="129957" y="94065"/>
                  </a:lnTo>
                  <a:lnTo>
                    <a:pt x="127965" y="108978"/>
                  </a:lnTo>
                  <a:lnTo>
                    <a:pt x="122551" y="120449"/>
                  </a:lnTo>
                  <a:lnTo>
                    <a:pt x="114558" y="129871"/>
                  </a:lnTo>
                  <a:lnTo>
                    <a:pt x="104833" y="138640"/>
                  </a:lnTo>
                  <a:lnTo>
                    <a:pt x="132105" y="138640"/>
                  </a:lnTo>
                  <a:lnTo>
                    <a:pt x="151603" y="123002"/>
                  </a:lnTo>
                  <a:lnTo>
                    <a:pt x="165192" y="102774"/>
                  </a:lnTo>
                  <a:lnTo>
                    <a:pt x="170286" y="76743"/>
                  </a:lnTo>
                  <a:lnTo>
                    <a:pt x="168849" y="62151"/>
                  </a:lnTo>
                  <a:lnTo>
                    <a:pt x="165186" y="50571"/>
                  </a:lnTo>
                  <a:lnTo>
                    <a:pt x="160272" y="41305"/>
                  </a:lnTo>
                  <a:lnTo>
                    <a:pt x="155083" y="33652"/>
                  </a:lnTo>
                  <a:lnTo>
                    <a:pt x="193016" y="33652"/>
                  </a:lnTo>
                  <a:lnTo>
                    <a:pt x="193559" y="31811"/>
                  </a:lnTo>
                  <a:lnTo>
                    <a:pt x="195292" y="23772"/>
                  </a:lnTo>
                  <a:lnTo>
                    <a:pt x="196003" y="17321"/>
                  </a:lnTo>
                  <a:close/>
                </a:path>
                <a:path w="196850" h="325755">
                  <a:moveTo>
                    <a:pt x="193016" y="33652"/>
                  </a:moveTo>
                  <a:lnTo>
                    <a:pt x="155083" y="33652"/>
                  </a:lnTo>
                  <a:lnTo>
                    <a:pt x="165524" y="34423"/>
                  </a:lnTo>
                  <a:lnTo>
                    <a:pt x="173423" y="35601"/>
                  </a:lnTo>
                  <a:lnTo>
                    <a:pt x="181048" y="37793"/>
                  </a:lnTo>
                  <a:lnTo>
                    <a:pt x="190671" y="41606"/>
                  </a:lnTo>
                  <a:lnTo>
                    <a:pt x="193016" y="33652"/>
                  </a:lnTo>
                  <a:close/>
                </a:path>
                <a:path w="196850" h="325755">
                  <a:moveTo>
                    <a:pt x="189722" y="6469"/>
                  </a:moveTo>
                  <a:lnTo>
                    <a:pt x="184034" y="6469"/>
                  </a:lnTo>
                  <a:lnTo>
                    <a:pt x="178367" y="6569"/>
                  </a:lnTo>
                  <a:lnTo>
                    <a:pt x="168208" y="7269"/>
                  </a:lnTo>
                  <a:lnTo>
                    <a:pt x="154220" y="9168"/>
                  </a:lnTo>
                  <a:lnTo>
                    <a:pt x="137068" y="12867"/>
                  </a:lnTo>
                  <a:lnTo>
                    <a:pt x="196220" y="12867"/>
                  </a:lnTo>
                  <a:lnTo>
                    <a:pt x="196359" y="7423"/>
                  </a:lnTo>
                  <a:lnTo>
                    <a:pt x="192092" y="6929"/>
                  </a:lnTo>
                  <a:lnTo>
                    <a:pt x="189722" y="64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22348" y="386886"/>
              <a:ext cx="159857" cy="1886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3976" y="283857"/>
              <a:ext cx="105410" cy="301625"/>
            </a:xfrm>
            <a:custGeom>
              <a:avLst/>
              <a:gdLst/>
              <a:ahLst/>
              <a:cxnLst/>
              <a:rect l="l" t="t" r="r" b="b"/>
              <a:pathLst>
                <a:path w="105410" h="301625">
                  <a:moveTo>
                    <a:pt x="47405" y="232280"/>
                  </a:moveTo>
                  <a:lnTo>
                    <a:pt x="43646" y="232280"/>
                  </a:lnTo>
                  <a:lnTo>
                    <a:pt x="37700" y="235736"/>
                  </a:lnTo>
                  <a:lnTo>
                    <a:pt x="29854" y="243627"/>
                  </a:lnTo>
                  <a:lnTo>
                    <a:pt x="22418" y="252100"/>
                  </a:lnTo>
                  <a:lnTo>
                    <a:pt x="17539" y="257484"/>
                  </a:lnTo>
                  <a:lnTo>
                    <a:pt x="14221" y="259994"/>
                  </a:lnTo>
                  <a:lnTo>
                    <a:pt x="9954" y="263423"/>
                  </a:lnTo>
                  <a:lnTo>
                    <a:pt x="9954" y="271377"/>
                  </a:lnTo>
                  <a:lnTo>
                    <a:pt x="14695" y="273815"/>
                  </a:lnTo>
                  <a:lnTo>
                    <a:pt x="17539" y="275831"/>
                  </a:lnTo>
                  <a:lnTo>
                    <a:pt x="23228" y="279295"/>
                  </a:lnTo>
                  <a:lnTo>
                    <a:pt x="26546" y="282759"/>
                  </a:lnTo>
                  <a:lnTo>
                    <a:pt x="30812" y="290183"/>
                  </a:lnTo>
                  <a:lnTo>
                    <a:pt x="36027" y="299091"/>
                  </a:lnTo>
                  <a:lnTo>
                    <a:pt x="37449" y="301565"/>
                  </a:lnTo>
                  <a:lnTo>
                    <a:pt x="45982" y="301565"/>
                  </a:lnTo>
                  <a:lnTo>
                    <a:pt x="48387" y="299585"/>
                  </a:lnTo>
                  <a:lnTo>
                    <a:pt x="54550" y="291668"/>
                  </a:lnTo>
                  <a:lnTo>
                    <a:pt x="60275" y="285249"/>
                  </a:lnTo>
                  <a:lnTo>
                    <a:pt x="65512" y="280409"/>
                  </a:lnTo>
                  <a:lnTo>
                    <a:pt x="70482" y="276496"/>
                  </a:lnTo>
                  <a:lnTo>
                    <a:pt x="75408" y="272862"/>
                  </a:lnTo>
                  <a:lnTo>
                    <a:pt x="76356" y="265438"/>
                  </a:lnTo>
                  <a:lnTo>
                    <a:pt x="74460" y="263423"/>
                  </a:lnTo>
                  <a:lnTo>
                    <a:pt x="69245" y="259464"/>
                  </a:lnTo>
                  <a:lnTo>
                    <a:pt x="67823" y="258509"/>
                  </a:lnTo>
                  <a:lnTo>
                    <a:pt x="63557" y="255009"/>
                  </a:lnTo>
                  <a:lnTo>
                    <a:pt x="54527" y="243596"/>
                  </a:lnTo>
                  <a:lnTo>
                    <a:pt x="53127" y="241647"/>
                  </a:lnTo>
                  <a:lnTo>
                    <a:pt x="47913" y="233235"/>
                  </a:lnTo>
                  <a:lnTo>
                    <a:pt x="47405" y="232280"/>
                  </a:lnTo>
                  <a:close/>
                </a:path>
                <a:path w="105410" h="301625">
                  <a:moveTo>
                    <a:pt x="18962" y="0"/>
                  </a:moveTo>
                  <a:lnTo>
                    <a:pt x="9006" y="0"/>
                  </a:lnTo>
                  <a:lnTo>
                    <a:pt x="9006" y="6963"/>
                  </a:lnTo>
                  <a:lnTo>
                    <a:pt x="8666" y="17232"/>
                  </a:lnTo>
                  <a:lnTo>
                    <a:pt x="7347" y="27611"/>
                  </a:lnTo>
                  <a:lnTo>
                    <a:pt x="4607" y="37440"/>
                  </a:lnTo>
                  <a:lnTo>
                    <a:pt x="0" y="46060"/>
                  </a:lnTo>
                  <a:lnTo>
                    <a:pt x="0" y="46589"/>
                  </a:lnTo>
                  <a:lnTo>
                    <a:pt x="473" y="47049"/>
                  </a:lnTo>
                  <a:lnTo>
                    <a:pt x="2843" y="52528"/>
                  </a:lnTo>
                  <a:lnTo>
                    <a:pt x="5688" y="59457"/>
                  </a:lnTo>
                  <a:lnTo>
                    <a:pt x="6637" y="62426"/>
                  </a:lnTo>
                  <a:lnTo>
                    <a:pt x="23702" y="63911"/>
                  </a:lnTo>
                  <a:lnTo>
                    <a:pt x="47394" y="66379"/>
                  </a:lnTo>
                  <a:lnTo>
                    <a:pt x="68055" y="72624"/>
                  </a:lnTo>
                  <a:lnTo>
                    <a:pt x="82666" y="86400"/>
                  </a:lnTo>
                  <a:lnTo>
                    <a:pt x="88207" y="111456"/>
                  </a:lnTo>
                  <a:lnTo>
                    <a:pt x="87733" y="120088"/>
                  </a:lnTo>
                  <a:lnTo>
                    <a:pt x="53127" y="150022"/>
                  </a:lnTo>
                  <a:lnTo>
                    <a:pt x="44812" y="152683"/>
                  </a:lnTo>
                  <a:lnTo>
                    <a:pt x="40417" y="160172"/>
                  </a:lnTo>
                  <a:lnTo>
                    <a:pt x="38695" y="178432"/>
                  </a:lnTo>
                  <a:lnTo>
                    <a:pt x="38398" y="213404"/>
                  </a:lnTo>
                  <a:lnTo>
                    <a:pt x="50723" y="213404"/>
                  </a:lnTo>
                  <a:lnTo>
                    <a:pt x="51316" y="198472"/>
                  </a:lnTo>
                  <a:lnTo>
                    <a:pt x="52874" y="189711"/>
                  </a:lnTo>
                  <a:lnTo>
                    <a:pt x="56209" y="184382"/>
                  </a:lnTo>
                  <a:lnTo>
                    <a:pt x="76606" y="168507"/>
                  </a:lnTo>
                  <a:lnTo>
                    <a:pt x="90417" y="152898"/>
                  </a:lnTo>
                  <a:lnTo>
                    <a:pt x="100761" y="130045"/>
                  </a:lnTo>
                  <a:lnTo>
                    <a:pt x="104833" y="97068"/>
                  </a:lnTo>
                  <a:lnTo>
                    <a:pt x="100553" y="67772"/>
                  </a:lnTo>
                  <a:lnTo>
                    <a:pt x="88042" y="44332"/>
                  </a:lnTo>
                  <a:lnTo>
                    <a:pt x="67792" y="27579"/>
                  </a:lnTo>
                  <a:lnTo>
                    <a:pt x="40294" y="18346"/>
                  </a:lnTo>
                  <a:lnTo>
                    <a:pt x="25124" y="15835"/>
                  </a:lnTo>
                  <a:lnTo>
                    <a:pt x="23228" y="13397"/>
                  </a:lnTo>
                  <a:lnTo>
                    <a:pt x="20383" y="3498"/>
                  </a:lnTo>
                  <a:lnTo>
                    <a:pt x="19909" y="2969"/>
                  </a:lnTo>
                  <a:lnTo>
                    <a:pt x="19436" y="1024"/>
                  </a:lnTo>
                  <a:lnTo>
                    <a:pt x="189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13740" y="971302"/>
            <a:ext cx="265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CF6"/>
                </a:solidFill>
              </a:rPr>
              <a:t>Develop Skill</a:t>
            </a:r>
            <a:r>
              <a:rPr sz="2400" spc="-60" dirty="0">
                <a:solidFill>
                  <a:srgbClr val="FFFCF6"/>
                </a:solidFill>
              </a:rPr>
              <a:t> </a:t>
            </a:r>
            <a:r>
              <a:rPr sz="2400" dirty="0">
                <a:solidFill>
                  <a:srgbClr val="FFFCF6"/>
                </a:solidFill>
              </a:rPr>
              <a:t>Sets</a:t>
            </a:r>
            <a:endParaRPr sz="2400"/>
          </a:p>
        </p:txBody>
      </p:sp>
      <p:grpSp>
        <p:nvGrpSpPr>
          <p:cNvPr id="17" name="object 17"/>
          <p:cNvGrpSpPr/>
          <p:nvPr/>
        </p:nvGrpSpPr>
        <p:grpSpPr>
          <a:xfrm>
            <a:off x="1193800" y="3492500"/>
            <a:ext cx="6988175" cy="2425700"/>
            <a:chOff x="1193800" y="3492500"/>
            <a:chExt cx="6988175" cy="2425700"/>
          </a:xfrm>
        </p:grpSpPr>
        <p:sp>
          <p:nvSpPr>
            <p:cNvPr id="18" name="object 18"/>
            <p:cNvSpPr/>
            <p:nvPr/>
          </p:nvSpPr>
          <p:spPr>
            <a:xfrm>
              <a:off x="1193800" y="3695700"/>
              <a:ext cx="2222500" cy="2222500"/>
            </a:xfrm>
            <a:custGeom>
              <a:avLst/>
              <a:gdLst/>
              <a:ahLst/>
              <a:cxnLst/>
              <a:rect l="l" t="t" r="r" b="b"/>
              <a:pathLst>
                <a:path w="2222500" h="2222500">
                  <a:moveTo>
                    <a:pt x="1111249" y="0"/>
                  </a:moveTo>
                  <a:lnTo>
                    <a:pt x="1066355" y="901"/>
                  </a:lnTo>
                  <a:lnTo>
                    <a:pt x="1021519" y="3606"/>
                  </a:lnTo>
                  <a:lnTo>
                    <a:pt x="976802" y="8114"/>
                  </a:lnTo>
                  <a:lnTo>
                    <a:pt x="932261" y="14425"/>
                  </a:lnTo>
                  <a:lnTo>
                    <a:pt x="887956" y="22540"/>
                  </a:lnTo>
                  <a:lnTo>
                    <a:pt x="843946" y="32457"/>
                  </a:lnTo>
                  <a:lnTo>
                    <a:pt x="800290" y="44178"/>
                  </a:lnTo>
                  <a:lnTo>
                    <a:pt x="757047" y="57702"/>
                  </a:lnTo>
                  <a:lnTo>
                    <a:pt x="714275" y="73029"/>
                  </a:lnTo>
                  <a:lnTo>
                    <a:pt x="672034" y="90160"/>
                  </a:lnTo>
                  <a:lnTo>
                    <a:pt x="630383" y="109093"/>
                  </a:lnTo>
                  <a:lnTo>
                    <a:pt x="589381" y="129830"/>
                  </a:lnTo>
                  <a:lnTo>
                    <a:pt x="549086" y="152370"/>
                  </a:lnTo>
                  <a:lnTo>
                    <a:pt x="509557" y="176713"/>
                  </a:lnTo>
                  <a:lnTo>
                    <a:pt x="470854" y="202860"/>
                  </a:lnTo>
                  <a:lnTo>
                    <a:pt x="433036" y="230809"/>
                  </a:lnTo>
                  <a:lnTo>
                    <a:pt x="396161" y="260562"/>
                  </a:lnTo>
                  <a:lnTo>
                    <a:pt x="360289" y="292118"/>
                  </a:lnTo>
                  <a:lnTo>
                    <a:pt x="325478" y="325477"/>
                  </a:lnTo>
                  <a:lnTo>
                    <a:pt x="292118" y="360288"/>
                  </a:lnTo>
                  <a:lnTo>
                    <a:pt x="260562" y="396161"/>
                  </a:lnTo>
                  <a:lnTo>
                    <a:pt x="230809" y="433036"/>
                  </a:lnTo>
                  <a:lnTo>
                    <a:pt x="202860" y="470854"/>
                  </a:lnTo>
                  <a:lnTo>
                    <a:pt x="176713" y="509557"/>
                  </a:lnTo>
                  <a:lnTo>
                    <a:pt x="152370" y="549085"/>
                  </a:lnTo>
                  <a:lnTo>
                    <a:pt x="129830" y="589380"/>
                  </a:lnTo>
                  <a:lnTo>
                    <a:pt x="109093" y="630383"/>
                  </a:lnTo>
                  <a:lnTo>
                    <a:pt x="90160" y="672034"/>
                  </a:lnTo>
                  <a:lnTo>
                    <a:pt x="73029" y="714275"/>
                  </a:lnTo>
                  <a:lnTo>
                    <a:pt x="57702" y="757047"/>
                  </a:lnTo>
                  <a:lnTo>
                    <a:pt x="44178" y="800290"/>
                  </a:lnTo>
                  <a:lnTo>
                    <a:pt x="32457" y="843946"/>
                  </a:lnTo>
                  <a:lnTo>
                    <a:pt x="22540" y="887956"/>
                  </a:lnTo>
                  <a:lnTo>
                    <a:pt x="14425" y="932261"/>
                  </a:lnTo>
                  <a:lnTo>
                    <a:pt x="8114" y="976801"/>
                  </a:lnTo>
                  <a:lnTo>
                    <a:pt x="3606" y="1021519"/>
                  </a:lnTo>
                  <a:lnTo>
                    <a:pt x="901" y="1066354"/>
                  </a:lnTo>
                  <a:lnTo>
                    <a:pt x="0" y="1111249"/>
                  </a:lnTo>
                  <a:lnTo>
                    <a:pt x="901" y="1156143"/>
                  </a:lnTo>
                  <a:lnTo>
                    <a:pt x="3606" y="1200979"/>
                  </a:lnTo>
                  <a:lnTo>
                    <a:pt x="8114" y="1245696"/>
                  </a:lnTo>
                  <a:lnTo>
                    <a:pt x="14425" y="1290237"/>
                  </a:lnTo>
                  <a:lnTo>
                    <a:pt x="22540" y="1334542"/>
                  </a:lnTo>
                  <a:lnTo>
                    <a:pt x="32457" y="1378552"/>
                  </a:lnTo>
                  <a:lnTo>
                    <a:pt x="44178" y="1422208"/>
                  </a:lnTo>
                  <a:lnTo>
                    <a:pt x="57702" y="1465451"/>
                  </a:lnTo>
                  <a:lnTo>
                    <a:pt x="73029" y="1508223"/>
                  </a:lnTo>
                  <a:lnTo>
                    <a:pt x="90160" y="1550464"/>
                  </a:lnTo>
                  <a:lnTo>
                    <a:pt x="109093" y="1592115"/>
                  </a:lnTo>
                  <a:lnTo>
                    <a:pt x="129830" y="1633118"/>
                  </a:lnTo>
                  <a:lnTo>
                    <a:pt x="152370" y="1673413"/>
                  </a:lnTo>
                  <a:lnTo>
                    <a:pt x="176713" y="1712941"/>
                  </a:lnTo>
                  <a:lnTo>
                    <a:pt x="202860" y="1751644"/>
                  </a:lnTo>
                  <a:lnTo>
                    <a:pt x="230809" y="1789463"/>
                  </a:lnTo>
                  <a:lnTo>
                    <a:pt x="260562" y="1826338"/>
                  </a:lnTo>
                  <a:lnTo>
                    <a:pt x="292118" y="1862211"/>
                  </a:lnTo>
                  <a:lnTo>
                    <a:pt x="325478" y="1897022"/>
                  </a:lnTo>
                  <a:lnTo>
                    <a:pt x="360289" y="1930381"/>
                  </a:lnTo>
                  <a:lnTo>
                    <a:pt x="396161" y="1961937"/>
                  </a:lnTo>
                  <a:lnTo>
                    <a:pt x="433036" y="1991690"/>
                  </a:lnTo>
                  <a:lnTo>
                    <a:pt x="470854" y="2019639"/>
                  </a:lnTo>
                  <a:lnTo>
                    <a:pt x="509557" y="2045786"/>
                  </a:lnTo>
                  <a:lnTo>
                    <a:pt x="549086" y="2070129"/>
                  </a:lnTo>
                  <a:lnTo>
                    <a:pt x="589381" y="2092669"/>
                  </a:lnTo>
                  <a:lnTo>
                    <a:pt x="630383" y="2113406"/>
                  </a:lnTo>
                  <a:lnTo>
                    <a:pt x="672034" y="2132339"/>
                  </a:lnTo>
                  <a:lnTo>
                    <a:pt x="714275" y="2149470"/>
                  </a:lnTo>
                  <a:lnTo>
                    <a:pt x="757047" y="2164797"/>
                  </a:lnTo>
                  <a:lnTo>
                    <a:pt x="800290" y="2178321"/>
                  </a:lnTo>
                  <a:lnTo>
                    <a:pt x="843946" y="2190042"/>
                  </a:lnTo>
                  <a:lnTo>
                    <a:pt x="887956" y="2199959"/>
                  </a:lnTo>
                  <a:lnTo>
                    <a:pt x="932261" y="2208074"/>
                  </a:lnTo>
                  <a:lnTo>
                    <a:pt x="976802" y="2214385"/>
                  </a:lnTo>
                  <a:lnTo>
                    <a:pt x="1021519" y="2218893"/>
                  </a:lnTo>
                  <a:lnTo>
                    <a:pt x="1066355" y="2221598"/>
                  </a:lnTo>
                  <a:lnTo>
                    <a:pt x="1111249" y="2222499"/>
                  </a:lnTo>
                  <a:lnTo>
                    <a:pt x="1156143" y="2221598"/>
                  </a:lnTo>
                  <a:lnTo>
                    <a:pt x="1200979" y="2218893"/>
                  </a:lnTo>
                  <a:lnTo>
                    <a:pt x="1245697" y="2214385"/>
                  </a:lnTo>
                  <a:lnTo>
                    <a:pt x="1290237" y="2208074"/>
                  </a:lnTo>
                  <a:lnTo>
                    <a:pt x="1334542" y="2199959"/>
                  </a:lnTo>
                  <a:lnTo>
                    <a:pt x="1378552" y="2190042"/>
                  </a:lnTo>
                  <a:lnTo>
                    <a:pt x="1422208" y="2178321"/>
                  </a:lnTo>
                  <a:lnTo>
                    <a:pt x="1465451" y="2164797"/>
                  </a:lnTo>
                  <a:lnTo>
                    <a:pt x="1508223" y="2149470"/>
                  </a:lnTo>
                  <a:lnTo>
                    <a:pt x="1550464" y="2132339"/>
                  </a:lnTo>
                  <a:lnTo>
                    <a:pt x="1592116" y="2113406"/>
                  </a:lnTo>
                  <a:lnTo>
                    <a:pt x="1633118" y="2092669"/>
                  </a:lnTo>
                  <a:lnTo>
                    <a:pt x="1673413" y="2070129"/>
                  </a:lnTo>
                  <a:lnTo>
                    <a:pt x="1712942" y="2045786"/>
                  </a:lnTo>
                  <a:lnTo>
                    <a:pt x="1751645" y="2019639"/>
                  </a:lnTo>
                  <a:lnTo>
                    <a:pt x="1789463" y="1991690"/>
                  </a:lnTo>
                  <a:lnTo>
                    <a:pt x="1826339" y="1961937"/>
                  </a:lnTo>
                  <a:lnTo>
                    <a:pt x="1862211" y="1930381"/>
                  </a:lnTo>
                  <a:lnTo>
                    <a:pt x="1897023" y="1897022"/>
                  </a:lnTo>
                  <a:lnTo>
                    <a:pt x="1930382" y="1862211"/>
                  </a:lnTo>
                  <a:lnTo>
                    <a:pt x="1961938" y="1826338"/>
                  </a:lnTo>
                  <a:lnTo>
                    <a:pt x="1991690" y="1789463"/>
                  </a:lnTo>
                  <a:lnTo>
                    <a:pt x="2019640" y="1751644"/>
                  </a:lnTo>
                  <a:lnTo>
                    <a:pt x="2045786" y="1712941"/>
                  </a:lnTo>
                  <a:lnTo>
                    <a:pt x="2070129" y="1673413"/>
                  </a:lnTo>
                  <a:lnTo>
                    <a:pt x="2092669" y="1633118"/>
                  </a:lnTo>
                  <a:lnTo>
                    <a:pt x="2113406" y="1592115"/>
                  </a:lnTo>
                  <a:lnTo>
                    <a:pt x="2132340" y="1550464"/>
                  </a:lnTo>
                  <a:lnTo>
                    <a:pt x="2149470" y="1508223"/>
                  </a:lnTo>
                  <a:lnTo>
                    <a:pt x="2164797" y="1465451"/>
                  </a:lnTo>
                  <a:lnTo>
                    <a:pt x="2178321" y="1422208"/>
                  </a:lnTo>
                  <a:lnTo>
                    <a:pt x="2190042" y="1378552"/>
                  </a:lnTo>
                  <a:lnTo>
                    <a:pt x="2199959" y="1334542"/>
                  </a:lnTo>
                  <a:lnTo>
                    <a:pt x="2208074" y="1290237"/>
                  </a:lnTo>
                  <a:lnTo>
                    <a:pt x="2214385" y="1245696"/>
                  </a:lnTo>
                  <a:lnTo>
                    <a:pt x="2218893" y="1200979"/>
                  </a:lnTo>
                  <a:lnTo>
                    <a:pt x="2221598" y="1156143"/>
                  </a:lnTo>
                  <a:lnTo>
                    <a:pt x="2222499" y="1111249"/>
                  </a:lnTo>
                  <a:lnTo>
                    <a:pt x="2221598" y="1066354"/>
                  </a:lnTo>
                  <a:lnTo>
                    <a:pt x="2218893" y="1021519"/>
                  </a:lnTo>
                  <a:lnTo>
                    <a:pt x="2214385" y="976801"/>
                  </a:lnTo>
                  <a:lnTo>
                    <a:pt x="2208074" y="932261"/>
                  </a:lnTo>
                  <a:lnTo>
                    <a:pt x="2199959" y="887956"/>
                  </a:lnTo>
                  <a:lnTo>
                    <a:pt x="2190042" y="843946"/>
                  </a:lnTo>
                  <a:lnTo>
                    <a:pt x="2178321" y="800290"/>
                  </a:lnTo>
                  <a:lnTo>
                    <a:pt x="2164797" y="757047"/>
                  </a:lnTo>
                  <a:lnTo>
                    <a:pt x="2149470" y="714275"/>
                  </a:lnTo>
                  <a:lnTo>
                    <a:pt x="2132340" y="672034"/>
                  </a:lnTo>
                  <a:lnTo>
                    <a:pt x="2113406" y="630383"/>
                  </a:lnTo>
                  <a:lnTo>
                    <a:pt x="2092669" y="589380"/>
                  </a:lnTo>
                  <a:lnTo>
                    <a:pt x="2070129" y="549085"/>
                  </a:lnTo>
                  <a:lnTo>
                    <a:pt x="2045786" y="509557"/>
                  </a:lnTo>
                  <a:lnTo>
                    <a:pt x="2019640" y="470854"/>
                  </a:lnTo>
                  <a:lnTo>
                    <a:pt x="1991690" y="433036"/>
                  </a:lnTo>
                  <a:lnTo>
                    <a:pt x="1961938" y="396161"/>
                  </a:lnTo>
                  <a:lnTo>
                    <a:pt x="1930382" y="360288"/>
                  </a:lnTo>
                  <a:lnTo>
                    <a:pt x="1897023" y="325477"/>
                  </a:lnTo>
                  <a:lnTo>
                    <a:pt x="1862211" y="292118"/>
                  </a:lnTo>
                  <a:lnTo>
                    <a:pt x="1826339" y="260562"/>
                  </a:lnTo>
                  <a:lnTo>
                    <a:pt x="1789463" y="230809"/>
                  </a:lnTo>
                  <a:lnTo>
                    <a:pt x="1751645" y="202860"/>
                  </a:lnTo>
                  <a:lnTo>
                    <a:pt x="1712942" y="176713"/>
                  </a:lnTo>
                  <a:lnTo>
                    <a:pt x="1673413" y="152370"/>
                  </a:lnTo>
                  <a:lnTo>
                    <a:pt x="1633118" y="129830"/>
                  </a:lnTo>
                  <a:lnTo>
                    <a:pt x="1592116" y="109093"/>
                  </a:lnTo>
                  <a:lnTo>
                    <a:pt x="1550464" y="90160"/>
                  </a:lnTo>
                  <a:lnTo>
                    <a:pt x="1508223" y="73029"/>
                  </a:lnTo>
                  <a:lnTo>
                    <a:pt x="1465451" y="57702"/>
                  </a:lnTo>
                  <a:lnTo>
                    <a:pt x="1422208" y="44178"/>
                  </a:lnTo>
                  <a:lnTo>
                    <a:pt x="1378552" y="32457"/>
                  </a:lnTo>
                  <a:lnTo>
                    <a:pt x="1334542" y="22540"/>
                  </a:lnTo>
                  <a:lnTo>
                    <a:pt x="1290237" y="14425"/>
                  </a:lnTo>
                  <a:lnTo>
                    <a:pt x="1245697" y="8114"/>
                  </a:lnTo>
                  <a:lnTo>
                    <a:pt x="1200979" y="3606"/>
                  </a:lnTo>
                  <a:lnTo>
                    <a:pt x="1156143" y="901"/>
                  </a:lnTo>
                  <a:lnTo>
                    <a:pt x="1111249" y="0"/>
                  </a:lnTo>
                  <a:close/>
                </a:path>
              </a:pathLst>
            </a:custGeom>
            <a:solidFill>
              <a:srgbClr val="FF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7400" y="3492500"/>
              <a:ext cx="2222499" cy="22224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64100" y="3492500"/>
              <a:ext cx="2222500" cy="2222500"/>
            </a:xfrm>
            <a:custGeom>
              <a:avLst/>
              <a:gdLst/>
              <a:ahLst/>
              <a:cxnLst/>
              <a:rect l="l" t="t" r="r" b="b"/>
              <a:pathLst>
                <a:path w="2222500" h="2222500">
                  <a:moveTo>
                    <a:pt x="1111248" y="0"/>
                  </a:moveTo>
                  <a:lnTo>
                    <a:pt x="1066354" y="901"/>
                  </a:lnTo>
                  <a:lnTo>
                    <a:pt x="1021518" y="3606"/>
                  </a:lnTo>
                  <a:lnTo>
                    <a:pt x="976801" y="8114"/>
                  </a:lnTo>
                  <a:lnTo>
                    <a:pt x="932260" y="14425"/>
                  </a:lnTo>
                  <a:lnTo>
                    <a:pt x="887956" y="22540"/>
                  </a:lnTo>
                  <a:lnTo>
                    <a:pt x="843946" y="32457"/>
                  </a:lnTo>
                  <a:lnTo>
                    <a:pt x="800290" y="44178"/>
                  </a:lnTo>
                  <a:lnTo>
                    <a:pt x="757047" y="57702"/>
                  </a:lnTo>
                  <a:lnTo>
                    <a:pt x="714275" y="73029"/>
                  </a:lnTo>
                  <a:lnTo>
                    <a:pt x="672034" y="90160"/>
                  </a:lnTo>
                  <a:lnTo>
                    <a:pt x="630383" y="109093"/>
                  </a:lnTo>
                  <a:lnTo>
                    <a:pt x="589380" y="129830"/>
                  </a:lnTo>
                  <a:lnTo>
                    <a:pt x="549085" y="152370"/>
                  </a:lnTo>
                  <a:lnTo>
                    <a:pt x="509557" y="176713"/>
                  </a:lnTo>
                  <a:lnTo>
                    <a:pt x="470854" y="202860"/>
                  </a:lnTo>
                  <a:lnTo>
                    <a:pt x="433036" y="230809"/>
                  </a:lnTo>
                  <a:lnTo>
                    <a:pt x="396161" y="260562"/>
                  </a:lnTo>
                  <a:lnTo>
                    <a:pt x="360288" y="292118"/>
                  </a:lnTo>
                  <a:lnTo>
                    <a:pt x="325477" y="325477"/>
                  </a:lnTo>
                  <a:lnTo>
                    <a:pt x="292118" y="360288"/>
                  </a:lnTo>
                  <a:lnTo>
                    <a:pt x="260562" y="396161"/>
                  </a:lnTo>
                  <a:lnTo>
                    <a:pt x="230809" y="433036"/>
                  </a:lnTo>
                  <a:lnTo>
                    <a:pt x="202860" y="470854"/>
                  </a:lnTo>
                  <a:lnTo>
                    <a:pt x="176713" y="509557"/>
                  </a:lnTo>
                  <a:lnTo>
                    <a:pt x="152370" y="549085"/>
                  </a:lnTo>
                  <a:lnTo>
                    <a:pt x="129830" y="589380"/>
                  </a:lnTo>
                  <a:lnTo>
                    <a:pt x="109093" y="630383"/>
                  </a:lnTo>
                  <a:lnTo>
                    <a:pt x="90160" y="672034"/>
                  </a:lnTo>
                  <a:lnTo>
                    <a:pt x="73029" y="714275"/>
                  </a:lnTo>
                  <a:lnTo>
                    <a:pt x="57702" y="757047"/>
                  </a:lnTo>
                  <a:lnTo>
                    <a:pt x="44178" y="800290"/>
                  </a:lnTo>
                  <a:lnTo>
                    <a:pt x="32457" y="843946"/>
                  </a:lnTo>
                  <a:lnTo>
                    <a:pt x="22540" y="887956"/>
                  </a:lnTo>
                  <a:lnTo>
                    <a:pt x="14425" y="932260"/>
                  </a:lnTo>
                  <a:lnTo>
                    <a:pt x="8114" y="976801"/>
                  </a:lnTo>
                  <a:lnTo>
                    <a:pt x="3606" y="1021518"/>
                  </a:lnTo>
                  <a:lnTo>
                    <a:pt x="901" y="1066354"/>
                  </a:lnTo>
                  <a:lnTo>
                    <a:pt x="0" y="1111248"/>
                  </a:lnTo>
                  <a:lnTo>
                    <a:pt x="901" y="1156143"/>
                  </a:lnTo>
                  <a:lnTo>
                    <a:pt x="3606" y="1200978"/>
                  </a:lnTo>
                  <a:lnTo>
                    <a:pt x="8114" y="1245696"/>
                  </a:lnTo>
                  <a:lnTo>
                    <a:pt x="14425" y="1290236"/>
                  </a:lnTo>
                  <a:lnTo>
                    <a:pt x="22540" y="1334541"/>
                  </a:lnTo>
                  <a:lnTo>
                    <a:pt x="32457" y="1378551"/>
                  </a:lnTo>
                  <a:lnTo>
                    <a:pt x="44178" y="1422207"/>
                  </a:lnTo>
                  <a:lnTo>
                    <a:pt x="57702" y="1465450"/>
                  </a:lnTo>
                  <a:lnTo>
                    <a:pt x="73029" y="1508222"/>
                  </a:lnTo>
                  <a:lnTo>
                    <a:pt x="90160" y="1550463"/>
                  </a:lnTo>
                  <a:lnTo>
                    <a:pt x="109093" y="1592114"/>
                  </a:lnTo>
                  <a:lnTo>
                    <a:pt x="129830" y="1633117"/>
                  </a:lnTo>
                  <a:lnTo>
                    <a:pt x="152370" y="1673412"/>
                  </a:lnTo>
                  <a:lnTo>
                    <a:pt x="176713" y="1712940"/>
                  </a:lnTo>
                  <a:lnTo>
                    <a:pt x="202860" y="1751644"/>
                  </a:lnTo>
                  <a:lnTo>
                    <a:pt x="230809" y="1789462"/>
                  </a:lnTo>
                  <a:lnTo>
                    <a:pt x="260562" y="1826337"/>
                  </a:lnTo>
                  <a:lnTo>
                    <a:pt x="292118" y="1862210"/>
                  </a:lnTo>
                  <a:lnTo>
                    <a:pt x="325477" y="1897021"/>
                  </a:lnTo>
                  <a:lnTo>
                    <a:pt x="360288" y="1930380"/>
                  </a:lnTo>
                  <a:lnTo>
                    <a:pt x="396161" y="1961936"/>
                  </a:lnTo>
                  <a:lnTo>
                    <a:pt x="433036" y="1991689"/>
                  </a:lnTo>
                  <a:lnTo>
                    <a:pt x="470854" y="2019639"/>
                  </a:lnTo>
                  <a:lnTo>
                    <a:pt x="509557" y="2045785"/>
                  </a:lnTo>
                  <a:lnTo>
                    <a:pt x="549085" y="2070128"/>
                  </a:lnTo>
                  <a:lnTo>
                    <a:pt x="589380" y="2092668"/>
                  </a:lnTo>
                  <a:lnTo>
                    <a:pt x="630383" y="2113405"/>
                  </a:lnTo>
                  <a:lnTo>
                    <a:pt x="672034" y="2132339"/>
                  </a:lnTo>
                  <a:lnTo>
                    <a:pt x="714275" y="2149469"/>
                  </a:lnTo>
                  <a:lnTo>
                    <a:pt x="757047" y="2164797"/>
                  </a:lnTo>
                  <a:lnTo>
                    <a:pt x="800290" y="2178321"/>
                  </a:lnTo>
                  <a:lnTo>
                    <a:pt x="843946" y="2190041"/>
                  </a:lnTo>
                  <a:lnTo>
                    <a:pt x="887956" y="2199959"/>
                  </a:lnTo>
                  <a:lnTo>
                    <a:pt x="932260" y="2208073"/>
                  </a:lnTo>
                  <a:lnTo>
                    <a:pt x="976801" y="2214385"/>
                  </a:lnTo>
                  <a:lnTo>
                    <a:pt x="1021518" y="2218893"/>
                  </a:lnTo>
                  <a:lnTo>
                    <a:pt x="1066354" y="2221597"/>
                  </a:lnTo>
                  <a:lnTo>
                    <a:pt x="1111248" y="2222499"/>
                  </a:lnTo>
                  <a:lnTo>
                    <a:pt x="1156143" y="2221597"/>
                  </a:lnTo>
                  <a:lnTo>
                    <a:pt x="1200978" y="2218893"/>
                  </a:lnTo>
                  <a:lnTo>
                    <a:pt x="1245696" y="2214385"/>
                  </a:lnTo>
                  <a:lnTo>
                    <a:pt x="1290236" y="2208073"/>
                  </a:lnTo>
                  <a:lnTo>
                    <a:pt x="1334541" y="2199959"/>
                  </a:lnTo>
                  <a:lnTo>
                    <a:pt x="1378551" y="2190041"/>
                  </a:lnTo>
                  <a:lnTo>
                    <a:pt x="1422207" y="2178321"/>
                  </a:lnTo>
                  <a:lnTo>
                    <a:pt x="1465450" y="2164797"/>
                  </a:lnTo>
                  <a:lnTo>
                    <a:pt x="1508222" y="2149469"/>
                  </a:lnTo>
                  <a:lnTo>
                    <a:pt x="1550463" y="2132339"/>
                  </a:lnTo>
                  <a:lnTo>
                    <a:pt x="1592114" y="2113405"/>
                  </a:lnTo>
                  <a:lnTo>
                    <a:pt x="1633117" y="2092668"/>
                  </a:lnTo>
                  <a:lnTo>
                    <a:pt x="1673412" y="2070128"/>
                  </a:lnTo>
                  <a:lnTo>
                    <a:pt x="1712940" y="2045785"/>
                  </a:lnTo>
                  <a:lnTo>
                    <a:pt x="1751644" y="2019639"/>
                  </a:lnTo>
                  <a:lnTo>
                    <a:pt x="1789462" y="1991689"/>
                  </a:lnTo>
                  <a:lnTo>
                    <a:pt x="1826337" y="1961936"/>
                  </a:lnTo>
                  <a:lnTo>
                    <a:pt x="1862210" y="1930380"/>
                  </a:lnTo>
                  <a:lnTo>
                    <a:pt x="1897021" y="1897021"/>
                  </a:lnTo>
                  <a:lnTo>
                    <a:pt x="1930380" y="1862210"/>
                  </a:lnTo>
                  <a:lnTo>
                    <a:pt x="1961936" y="1826337"/>
                  </a:lnTo>
                  <a:lnTo>
                    <a:pt x="1991689" y="1789462"/>
                  </a:lnTo>
                  <a:lnTo>
                    <a:pt x="2019639" y="1751644"/>
                  </a:lnTo>
                  <a:lnTo>
                    <a:pt x="2045785" y="1712940"/>
                  </a:lnTo>
                  <a:lnTo>
                    <a:pt x="2070128" y="1673412"/>
                  </a:lnTo>
                  <a:lnTo>
                    <a:pt x="2092668" y="1633117"/>
                  </a:lnTo>
                  <a:lnTo>
                    <a:pt x="2113405" y="1592114"/>
                  </a:lnTo>
                  <a:lnTo>
                    <a:pt x="2132339" y="1550463"/>
                  </a:lnTo>
                  <a:lnTo>
                    <a:pt x="2149469" y="1508222"/>
                  </a:lnTo>
                  <a:lnTo>
                    <a:pt x="2164796" y="1465450"/>
                  </a:lnTo>
                  <a:lnTo>
                    <a:pt x="2178320" y="1422207"/>
                  </a:lnTo>
                  <a:lnTo>
                    <a:pt x="2190041" y="1378551"/>
                  </a:lnTo>
                  <a:lnTo>
                    <a:pt x="2199959" y="1334541"/>
                  </a:lnTo>
                  <a:lnTo>
                    <a:pt x="2208073" y="1290236"/>
                  </a:lnTo>
                  <a:lnTo>
                    <a:pt x="2214384" y="1245696"/>
                  </a:lnTo>
                  <a:lnTo>
                    <a:pt x="2218892" y="1200978"/>
                  </a:lnTo>
                  <a:lnTo>
                    <a:pt x="2221597" y="1156143"/>
                  </a:lnTo>
                  <a:lnTo>
                    <a:pt x="2222499" y="1111248"/>
                  </a:lnTo>
                  <a:lnTo>
                    <a:pt x="2221597" y="1066354"/>
                  </a:lnTo>
                  <a:lnTo>
                    <a:pt x="2218892" y="1021518"/>
                  </a:lnTo>
                  <a:lnTo>
                    <a:pt x="2214384" y="976801"/>
                  </a:lnTo>
                  <a:lnTo>
                    <a:pt x="2208073" y="932260"/>
                  </a:lnTo>
                  <a:lnTo>
                    <a:pt x="2199959" y="887956"/>
                  </a:lnTo>
                  <a:lnTo>
                    <a:pt x="2190041" y="843946"/>
                  </a:lnTo>
                  <a:lnTo>
                    <a:pt x="2178320" y="800290"/>
                  </a:lnTo>
                  <a:lnTo>
                    <a:pt x="2164796" y="757047"/>
                  </a:lnTo>
                  <a:lnTo>
                    <a:pt x="2149469" y="714275"/>
                  </a:lnTo>
                  <a:lnTo>
                    <a:pt x="2132339" y="672034"/>
                  </a:lnTo>
                  <a:lnTo>
                    <a:pt x="2113405" y="630383"/>
                  </a:lnTo>
                  <a:lnTo>
                    <a:pt x="2092668" y="589380"/>
                  </a:lnTo>
                  <a:lnTo>
                    <a:pt x="2070128" y="549085"/>
                  </a:lnTo>
                  <a:lnTo>
                    <a:pt x="2045785" y="509557"/>
                  </a:lnTo>
                  <a:lnTo>
                    <a:pt x="2019639" y="470854"/>
                  </a:lnTo>
                  <a:lnTo>
                    <a:pt x="1991689" y="433036"/>
                  </a:lnTo>
                  <a:lnTo>
                    <a:pt x="1961936" y="396161"/>
                  </a:lnTo>
                  <a:lnTo>
                    <a:pt x="1930380" y="360288"/>
                  </a:lnTo>
                  <a:lnTo>
                    <a:pt x="1897021" y="325477"/>
                  </a:lnTo>
                  <a:lnTo>
                    <a:pt x="1862210" y="292118"/>
                  </a:lnTo>
                  <a:lnTo>
                    <a:pt x="1826337" y="260562"/>
                  </a:lnTo>
                  <a:lnTo>
                    <a:pt x="1789462" y="230809"/>
                  </a:lnTo>
                  <a:lnTo>
                    <a:pt x="1751644" y="202860"/>
                  </a:lnTo>
                  <a:lnTo>
                    <a:pt x="1712940" y="176713"/>
                  </a:lnTo>
                  <a:lnTo>
                    <a:pt x="1673412" y="152370"/>
                  </a:lnTo>
                  <a:lnTo>
                    <a:pt x="1633117" y="129830"/>
                  </a:lnTo>
                  <a:lnTo>
                    <a:pt x="1592114" y="109093"/>
                  </a:lnTo>
                  <a:lnTo>
                    <a:pt x="1550463" y="90160"/>
                  </a:lnTo>
                  <a:lnTo>
                    <a:pt x="1508222" y="73029"/>
                  </a:lnTo>
                  <a:lnTo>
                    <a:pt x="1465450" y="57702"/>
                  </a:lnTo>
                  <a:lnTo>
                    <a:pt x="1422207" y="44178"/>
                  </a:lnTo>
                  <a:lnTo>
                    <a:pt x="1378551" y="32457"/>
                  </a:lnTo>
                  <a:lnTo>
                    <a:pt x="1334541" y="22540"/>
                  </a:lnTo>
                  <a:lnTo>
                    <a:pt x="1290236" y="14425"/>
                  </a:lnTo>
                  <a:lnTo>
                    <a:pt x="1245696" y="8114"/>
                  </a:lnTo>
                  <a:lnTo>
                    <a:pt x="1200978" y="3606"/>
                  </a:lnTo>
                  <a:lnTo>
                    <a:pt x="1156143" y="901"/>
                  </a:lnTo>
                  <a:lnTo>
                    <a:pt x="1111248" y="0"/>
                  </a:lnTo>
                  <a:close/>
                </a:path>
              </a:pathLst>
            </a:custGeom>
            <a:solidFill>
              <a:srgbClr val="00DB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95921" y="3797474"/>
              <a:ext cx="2540000" cy="1993900"/>
            </a:xfrm>
            <a:custGeom>
              <a:avLst/>
              <a:gdLst/>
              <a:ahLst/>
              <a:cxnLst/>
              <a:rect l="l" t="t" r="r" b="b"/>
              <a:pathLst>
                <a:path w="2540000" h="1993900">
                  <a:moveTo>
                    <a:pt x="1293504" y="0"/>
                  </a:moveTo>
                  <a:lnTo>
                    <a:pt x="1245942" y="0"/>
                  </a:lnTo>
                  <a:lnTo>
                    <a:pt x="1198408" y="1389"/>
                  </a:lnTo>
                  <a:lnTo>
                    <a:pt x="1150953" y="4168"/>
                  </a:lnTo>
                  <a:lnTo>
                    <a:pt x="1103633" y="8337"/>
                  </a:lnTo>
                  <a:lnTo>
                    <a:pt x="1056500" y="13896"/>
                  </a:lnTo>
                  <a:lnTo>
                    <a:pt x="1009609" y="20844"/>
                  </a:lnTo>
                  <a:lnTo>
                    <a:pt x="963014" y="29182"/>
                  </a:lnTo>
                  <a:lnTo>
                    <a:pt x="916766" y="38910"/>
                  </a:lnTo>
                  <a:lnTo>
                    <a:pt x="870922" y="50027"/>
                  </a:lnTo>
                  <a:lnTo>
                    <a:pt x="825533" y="62534"/>
                  </a:lnTo>
                  <a:lnTo>
                    <a:pt x="780654" y="76430"/>
                  </a:lnTo>
                  <a:lnTo>
                    <a:pt x="736338" y="91716"/>
                  </a:lnTo>
                  <a:lnTo>
                    <a:pt x="692640" y="108392"/>
                  </a:lnTo>
                  <a:lnTo>
                    <a:pt x="649612" y="126457"/>
                  </a:lnTo>
                  <a:lnTo>
                    <a:pt x="607308" y="145912"/>
                  </a:lnTo>
                  <a:lnTo>
                    <a:pt x="565783" y="166757"/>
                  </a:lnTo>
                  <a:lnTo>
                    <a:pt x="525089" y="188991"/>
                  </a:lnTo>
                  <a:lnTo>
                    <a:pt x="485280" y="212615"/>
                  </a:lnTo>
                  <a:lnTo>
                    <a:pt x="446411" y="237629"/>
                  </a:lnTo>
                  <a:lnTo>
                    <a:pt x="408534" y="264032"/>
                  </a:lnTo>
                  <a:lnTo>
                    <a:pt x="371703" y="291825"/>
                  </a:lnTo>
                  <a:lnTo>
                    <a:pt x="332576" y="323913"/>
                  </a:lnTo>
                  <a:lnTo>
                    <a:pt x="295623" y="357004"/>
                  </a:lnTo>
                  <a:lnTo>
                    <a:pt x="260844" y="391040"/>
                  </a:lnTo>
                  <a:lnTo>
                    <a:pt x="228238" y="425964"/>
                  </a:lnTo>
                  <a:lnTo>
                    <a:pt x="197807" y="461720"/>
                  </a:lnTo>
                  <a:lnTo>
                    <a:pt x="169548" y="498249"/>
                  </a:lnTo>
                  <a:lnTo>
                    <a:pt x="143464" y="535494"/>
                  </a:lnTo>
                  <a:lnTo>
                    <a:pt x="119553" y="573399"/>
                  </a:lnTo>
                  <a:lnTo>
                    <a:pt x="97816" y="611905"/>
                  </a:lnTo>
                  <a:lnTo>
                    <a:pt x="78253" y="650956"/>
                  </a:lnTo>
                  <a:lnTo>
                    <a:pt x="60863" y="690494"/>
                  </a:lnTo>
                  <a:lnTo>
                    <a:pt x="45647" y="730461"/>
                  </a:lnTo>
                  <a:lnTo>
                    <a:pt x="32605" y="770801"/>
                  </a:lnTo>
                  <a:lnTo>
                    <a:pt x="21737" y="811457"/>
                  </a:lnTo>
                  <a:lnTo>
                    <a:pt x="13042" y="852370"/>
                  </a:lnTo>
                  <a:lnTo>
                    <a:pt x="6521" y="893484"/>
                  </a:lnTo>
                  <a:lnTo>
                    <a:pt x="2173" y="934741"/>
                  </a:lnTo>
                  <a:lnTo>
                    <a:pt x="0" y="976084"/>
                  </a:lnTo>
                  <a:lnTo>
                    <a:pt x="0" y="1017456"/>
                  </a:lnTo>
                  <a:lnTo>
                    <a:pt x="2173" y="1058799"/>
                  </a:lnTo>
                  <a:lnTo>
                    <a:pt x="6521" y="1100056"/>
                  </a:lnTo>
                  <a:lnTo>
                    <a:pt x="13042" y="1141170"/>
                  </a:lnTo>
                  <a:lnTo>
                    <a:pt x="21737" y="1182083"/>
                  </a:lnTo>
                  <a:lnTo>
                    <a:pt x="32605" y="1222739"/>
                  </a:lnTo>
                  <a:lnTo>
                    <a:pt x="45647" y="1263079"/>
                  </a:lnTo>
                  <a:lnTo>
                    <a:pt x="60863" y="1303047"/>
                  </a:lnTo>
                  <a:lnTo>
                    <a:pt x="78253" y="1342585"/>
                  </a:lnTo>
                  <a:lnTo>
                    <a:pt x="97816" y="1381636"/>
                  </a:lnTo>
                  <a:lnTo>
                    <a:pt x="119553" y="1420143"/>
                  </a:lnTo>
                  <a:lnTo>
                    <a:pt x="143464" y="1458047"/>
                  </a:lnTo>
                  <a:lnTo>
                    <a:pt x="169548" y="1495293"/>
                  </a:lnTo>
                  <a:lnTo>
                    <a:pt x="197807" y="1531823"/>
                  </a:lnTo>
                  <a:lnTo>
                    <a:pt x="228238" y="1567579"/>
                  </a:lnTo>
                  <a:lnTo>
                    <a:pt x="260844" y="1602503"/>
                  </a:lnTo>
                  <a:lnTo>
                    <a:pt x="295623" y="1636540"/>
                  </a:lnTo>
                  <a:lnTo>
                    <a:pt x="332576" y="1669631"/>
                  </a:lnTo>
                  <a:lnTo>
                    <a:pt x="371703" y="1701719"/>
                  </a:lnTo>
                  <a:lnTo>
                    <a:pt x="408534" y="1729513"/>
                  </a:lnTo>
                  <a:lnTo>
                    <a:pt x="446411" y="1755917"/>
                  </a:lnTo>
                  <a:lnTo>
                    <a:pt x="485280" y="1780931"/>
                  </a:lnTo>
                  <a:lnTo>
                    <a:pt x="525089" y="1804556"/>
                  </a:lnTo>
                  <a:lnTo>
                    <a:pt x="565783" y="1826790"/>
                  </a:lnTo>
                  <a:lnTo>
                    <a:pt x="607308" y="1847636"/>
                  </a:lnTo>
                  <a:lnTo>
                    <a:pt x="649612" y="1867091"/>
                  </a:lnTo>
                  <a:lnTo>
                    <a:pt x="692640" y="1885157"/>
                  </a:lnTo>
                  <a:lnTo>
                    <a:pt x="736338" y="1901833"/>
                  </a:lnTo>
                  <a:lnTo>
                    <a:pt x="780654" y="1917119"/>
                  </a:lnTo>
                  <a:lnTo>
                    <a:pt x="825533" y="1931016"/>
                  </a:lnTo>
                  <a:lnTo>
                    <a:pt x="870922" y="1943523"/>
                  </a:lnTo>
                  <a:lnTo>
                    <a:pt x="916766" y="1954641"/>
                  </a:lnTo>
                  <a:lnTo>
                    <a:pt x="963014" y="1964369"/>
                  </a:lnTo>
                  <a:lnTo>
                    <a:pt x="1009609" y="1972707"/>
                  </a:lnTo>
                  <a:lnTo>
                    <a:pt x="1056500" y="1979655"/>
                  </a:lnTo>
                  <a:lnTo>
                    <a:pt x="1103633" y="1985214"/>
                  </a:lnTo>
                  <a:lnTo>
                    <a:pt x="1150953" y="1989383"/>
                  </a:lnTo>
                  <a:lnTo>
                    <a:pt x="1198408" y="1992162"/>
                  </a:lnTo>
                  <a:lnTo>
                    <a:pt x="1245942" y="1993552"/>
                  </a:lnTo>
                  <a:lnTo>
                    <a:pt x="1293504" y="1993552"/>
                  </a:lnTo>
                  <a:lnTo>
                    <a:pt x="1341039" y="1992162"/>
                  </a:lnTo>
                  <a:lnTo>
                    <a:pt x="1388493" y="1989383"/>
                  </a:lnTo>
                  <a:lnTo>
                    <a:pt x="1435814" y="1985214"/>
                  </a:lnTo>
                  <a:lnTo>
                    <a:pt x="1482946" y="1979655"/>
                  </a:lnTo>
                  <a:lnTo>
                    <a:pt x="1529837" y="1972707"/>
                  </a:lnTo>
                  <a:lnTo>
                    <a:pt x="1576433" y="1964369"/>
                  </a:lnTo>
                  <a:lnTo>
                    <a:pt x="1622681" y="1954641"/>
                  </a:lnTo>
                  <a:lnTo>
                    <a:pt x="1668525" y="1943523"/>
                  </a:lnTo>
                  <a:lnTo>
                    <a:pt x="1713914" y="1931016"/>
                  </a:lnTo>
                  <a:lnTo>
                    <a:pt x="1758793" y="1917119"/>
                  </a:lnTo>
                  <a:lnTo>
                    <a:pt x="1803109" y="1901833"/>
                  </a:lnTo>
                  <a:lnTo>
                    <a:pt x="1846808" y="1885157"/>
                  </a:lnTo>
                  <a:lnTo>
                    <a:pt x="1889836" y="1867091"/>
                  </a:lnTo>
                  <a:lnTo>
                    <a:pt x="1932139" y="1847636"/>
                  </a:lnTo>
                  <a:lnTo>
                    <a:pt x="1973665" y="1826790"/>
                  </a:lnTo>
                  <a:lnTo>
                    <a:pt x="2014359" y="1804556"/>
                  </a:lnTo>
                  <a:lnTo>
                    <a:pt x="2054168" y="1780931"/>
                  </a:lnTo>
                  <a:lnTo>
                    <a:pt x="2093038" y="1755917"/>
                  </a:lnTo>
                  <a:lnTo>
                    <a:pt x="2130915" y="1729513"/>
                  </a:lnTo>
                  <a:lnTo>
                    <a:pt x="2167746" y="1701719"/>
                  </a:lnTo>
                  <a:lnTo>
                    <a:pt x="2206873" y="1669631"/>
                  </a:lnTo>
                  <a:lnTo>
                    <a:pt x="2243827" y="1636540"/>
                  </a:lnTo>
                  <a:lnTo>
                    <a:pt x="2278607" y="1602503"/>
                  </a:lnTo>
                  <a:lnTo>
                    <a:pt x="2311213" y="1567579"/>
                  </a:lnTo>
                  <a:lnTo>
                    <a:pt x="2341645" y="1531823"/>
                  </a:lnTo>
                  <a:lnTo>
                    <a:pt x="2369904" y="1495293"/>
                  </a:lnTo>
                  <a:lnTo>
                    <a:pt x="2395989" y="1458047"/>
                  </a:lnTo>
                  <a:lnTo>
                    <a:pt x="2419900" y="1420143"/>
                  </a:lnTo>
                  <a:lnTo>
                    <a:pt x="2441637" y="1381636"/>
                  </a:lnTo>
                  <a:lnTo>
                    <a:pt x="2461201" y="1342585"/>
                  </a:lnTo>
                  <a:lnTo>
                    <a:pt x="2478591" y="1303047"/>
                  </a:lnTo>
                  <a:lnTo>
                    <a:pt x="2493807" y="1263079"/>
                  </a:lnTo>
                  <a:lnTo>
                    <a:pt x="2506850" y="1222739"/>
                  </a:lnTo>
                  <a:lnTo>
                    <a:pt x="2517718" y="1182083"/>
                  </a:lnTo>
                  <a:lnTo>
                    <a:pt x="2526413" y="1141170"/>
                  </a:lnTo>
                  <a:lnTo>
                    <a:pt x="2532935" y="1100056"/>
                  </a:lnTo>
                  <a:lnTo>
                    <a:pt x="2537282" y="1058799"/>
                  </a:lnTo>
                  <a:lnTo>
                    <a:pt x="2539456" y="1017456"/>
                  </a:lnTo>
                  <a:lnTo>
                    <a:pt x="2539456" y="976084"/>
                  </a:lnTo>
                  <a:lnTo>
                    <a:pt x="2537282" y="934741"/>
                  </a:lnTo>
                  <a:lnTo>
                    <a:pt x="2532935" y="893484"/>
                  </a:lnTo>
                  <a:lnTo>
                    <a:pt x="2526413" y="852370"/>
                  </a:lnTo>
                  <a:lnTo>
                    <a:pt x="2517718" y="811457"/>
                  </a:lnTo>
                  <a:lnTo>
                    <a:pt x="2506850" y="770801"/>
                  </a:lnTo>
                  <a:lnTo>
                    <a:pt x="2493807" y="730461"/>
                  </a:lnTo>
                  <a:lnTo>
                    <a:pt x="2478591" y="690494"/>
                  </a:lnTo>
                  <a:lnTo>
                    <a:pt x="2461201" y="650956"/>
                  </a:lnTo>
                  <a:lnTo>
                    <a:pt x="2441637" y="611905"/>
                  </a:lnTo>
                  <a:lnTo>
                    <a:pt x="2419900" y="573399"/>
                  </a:lnTo>
                  <a:lnTo>
                    <a:pt x="2395989" y="535494"/>
                  </a:lnTo>
                  <a:lnTo>
                    <a:pt x="2369904" y="498249"/>
                  </a:lnTo>
                  <a:lnTo>
                    <a:pt x="2341645" y="461720"/>
                  </a:lnTo>
                  <a:lnTo>
                    <a:pt x="2311213" y="425964"/>
                  </a:lnTo>
                  <a:lnTo>
                    <a:pt x="2278607" y="391040"/>
                  </a:lnTo>
                  <a:lnTo>
                    <a:pt x="2243827" y="357004"/>
                  </a:lnTo>
                  <a:lnTo>
                    <a:pt x="2206873" y="323913"/>
                  </a:lnTo>
                  <a:lnTo>
                    <a:pt x="2167746" y="291825"/>
                  </a:lnTo>
                  <a:lnTo>
                    <a:pt x="2130915" y="264032"/>
                  </a:lnTo>
                  <a:lnTo>
                    <a:pt x="2093038" y="237629"/>
                  </a:lnTo>
                  <a:lnTo>
                    <a:pt x="2054168" y="212615"/>
                  </a:lnTo>
                  <a:lnTo>
                    <a:pt x="2014359" y="188991"/>
                  </a:lnTo>
                  <a:lnTo>
                    <a:pt x="1973665" y="166757"/>
                  </a:lnTo>
                  <a:lnTo>
                    <a:pt x="1932139" y="145912"/>
                  </a:lnTo>
                  <a:lnTo>
                    <a:pt x="1889836" y="126457"/>
                  </a:lnTo>
                  <a:lnTo>
                    <a:pt x="1846808" y="108392"/>
                  </a:lnTo>
                  <a:lnTo>
                    <a:pt x="1803109" y="91716"/>
                  </a:lnTo>
                  <a:lnTo>
                    <a:pt x="1758793" y="76430"/>
                  </a:lnTo>
                  <a:lnTo>
                    <a:pt x="1713914" y="62534"/>
                  </a:lnTo>
                  <a:lnTo>
                    <a:pt x="1668525" y="50027"/>
                  </a:lnTo>
                  <a:lnTo>
                    <a:pt x="1622681" y="38910"/>
                  </a:lnTo>
                  <a:lnTo>
                    <a:pt x="1576433" y="29182"/>
                  </a:lnTo>
                  <a:lnTo>
                    <a:pt x="1529837" y="20844"/>
                  </a:lnTo>
                  <a:lnTo>
                    <a:pt x="1482946" y="13896"/>
                  </a:lnTo>
                  <a:lnTo>
                    <a:pt x="1435814" y="8337"/>
                  </a:lnTo>
                  <a:lnTo>
                    <a:pt x="1388493" y="4168"/>
                  </a:lnTo>
                  <a:lnTo>
                    <a:pt x="1341039" y="1389"/>
                  </a:lnTo>
                  <a:lnTo>
                    <a:pt x="1293504" y="0"/>
                  </a:lnTo>
                  <a:close/>
                </a:path>
              </a:pathLst>
            </a:custGeom>
            <a:solidFill>
              <a:srgbClr val="3747AB">
                <a:alpha val="5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2932" y="4439151"/>
              <a:ext cx="1989030" cy="13121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6389" y="2546102"/>
            <a:ext cx="2521585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2600"/>
                </a:solidFill>
                <a:latin typeface="Arial"/>
                <a:cs typeface="Arial"/>
              </a:rPr>
              <a:t>Relationship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ts val="1900"/>
              </a:lnSpc>
              <a:spcBef>
                <a:spcPts val="145"/>
              </a:spcBef>
            </a:pP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Skill 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- 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energetic</a:t>
            </a:r>
            <a:r>
              <a:rPr sz="1600" b="1" spc="-3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exchange  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&amp; 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unbiased</a:t>
            </a:r>
            <a:r>
              <a:rPr sz="1600" b="1" spc="-30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perception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3637" y="6005305"/>
            <a:ext cx="229616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ts val="277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814"/>
              </a:lnSpc>
            </a:pP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Skill 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- </a:t>
            </a: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space</a:t>
            </a:r>
            <a:r>
              <a:rPr sz="1600" b="1" spc="-3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awareness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7166" y="2866812"/>
            <a:ext cx="1866264" cy="9137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275"/>
              </a:spcBef>
            </a:pPr>
            <a:r>
              <a:rPr sz="2400" b="1" spc="-50" dirty="0">
                <a:solidFill>
                  <a:srgbClr val="00C700"/>
                </a:solidFill>
                <a:latin typeface="Arial"/>
                <a:cs typeface="Arial"/>
              </a:rPr>
              <a:t>Task</a:t>
            </a:r>
            <a:endParaRPr sz="2400">
              <a:latin typeface="Arial"/>
              <a:cs typeface="Arial"/>
            </a:endParaRPr>
          </a:p>
          <a:p>
            <a:pPr marL="311150" marR="5080" indent="-299085">
              <a:lnSpc>
                <a:spcPts val="1900"/>
              </a:lnSpc>
              <a:spcBef>
                <a:spcPts val="195"/>
              </a:spcBef>
            </a:pPr>
            <a:r>
              <a:rPr sz="1600" b="1" spc="-5" dirty="0">
                <a:solidFill>
                  <a:srgbClr val="00BC00"/>
                </a:solidFill>
                <a:latin typeface="Arial"/>
                <a:cs typeface="Arial"/>
              </a:rPr>
              <a:t>Skill </a:t>
            </a:r>
            <a:r>
              <a:rPr sz="1600" b="1" dirty="0">
                <a:solidFill>
                  <a:srgbClr val="00BC00"/>
                </a:solidFill>
                <a:latin typeface="Arial"/>
                <a:cs typeface="Arial"/>
              </a:rPr>
              <a:t>–</a:t>
            </a:r>
            <a:r>
              <a:rPr sz="1600" b="1" spc="-60" dirty="0">
                <a:solidFill>
                  <a:srgbClr val="00B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BC00"/>
                </a:solidFill>
                <a:latin typeface="Arial"/>
                <a:cs typeface="Arial"/>
              </a:rPr>
              <a:t>mindfulness  </a:t>
            </a:r>
            <a:r>
              <a:rPr sz="1600" b="1" dirty="0">
                <a:solidFill>
                  <a:srgbClr val="00BC00"/>
                </a:solidFill>
                <a:latin typeface="Arial"/>
                <a:cs typeface="Arial"/>
              </a:rPr>
              <a:t>&amp;</a:t>
            </a:r>
            <a:r>
              <a:rPr sz="1600" b="1" spc="-20" dirty="0">
                <a:solidFill>
                  <a:srgbClr val="00BC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BC00"/>
                </a:solidFill>
                <a:latin typeface="Arial"/>
                <a:cs typeface="Arial"/>
              </a:rPr>
              <a:t>awareness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06731" y="2177199"/>
            <a:ext cx="2731135" cy="2731135"/>
            <a:chOff x="3206731" y="2177199"/>
            <a:chExt cx="2731135" cy="2731135"/>
          </a:xfrm>
        </p:grpSpPr>
        <p:sp>
          <p:nvSpPr>
            <p:cNvPr id="27" name="object 27"/>
            <p:cNvSpPr/>
            <p:nvPr/>
          </p:nvSpPr>
          <p:spPr>
            <a:xfrm>
              <a:off x="3270232" y="2240699"/>
              <a:ext cx="2603559" cy="26035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0231" y="2240699"/>
              <a:ext cx="2604135" cy="2604135"/>
            </a:xfrm>
            <a:custGeom>
              <a:avLst/>
              <a:gdLst/>
              <a:ahLst/>
              <a:cxnLst/>
              <a:rect l="l" t="t" r="r" b="b"/>
              <a:pathLst>
                <a:path w="2604135" h="2604135">
                  <a:moveTo>
                    <a:pt x="2359529" y="2060533"/>
                  </a:moveTo>
                  <a:lnTo>
                    <a:pt x="2331015" y="2098811"/>
                  </a:lnTo>
                  <a:lnTo>
                    <a:pt x="2301374" y="2135748"/>
                  </a:lnTo>
                  <a:lnTo>
                    <a:pt x="2270648" y="2171336"/>
                  </a:lnTo>
                  <a:lnTo>
                    <a:pt x="2238876" y="2205571"/>
                  </a:lnTo>
                  <a:lnTo>
                    <a:pt x="2206100" y="2238444"/>
                  </a:lnTo>
                  <a:lnTo>
                    <a:pt x="2172362" y="2269948"/>
                  </a:lnTo>
                  <a:lnTo>
                    <a:pt x="2137701" y="2300078"/>
                  </a:lnTo>
                  <a:lnTo>
                    <a:pt x="2102160" y="2328827"/>
                  </a:lnTo>
                  <a:lnTo>
                    <a:pt x="2065779" y="2356187"/>
                  </a:lnTo>
                  <a:lnTo>
                    <a:pt x="2028599" y="2382152"/>
                  </a:lnTo>
                  <a:lnTo>
                    <a:pt x="1990662" y="2406715"/>
                  </a:lnTo>
                  <a:lnTo>
                    <a:pt x="1952008" y="2429869"/>
                  </a:lnTo>
                  <a:lnTo>
                    <a:pt x="1912679" y="2451608"/>
                  </a:lnTo>
                  <a:lnTo>
                    <a:pt x="1872715" y="2471925"/>
                  </a:lnTo>
                  <a:lnTo>
                    <a:pt x="1832157" y="2490813"/>
                  </a:lnTo>
                  <a:lnTo>
                    <a:pt x="1791047" y="2508266"/>
                  </a:lnTo>
                  <a:lnTo>
                    <a:pt x="1749426" y="2524276"/>
                  </a:lnTo>
                  <a:lnTo>
                    <a:pt x="1707334" y="2538837"/>
                  </a:lnTo>
                  <a:lnTo>
                    <a:pt x="1664813" y="2551942"/>
                  </a:lnTo>
                  <a:lnTo>
                    <a:pt x="1621904" y="2563584"/>
                  </a:lnTo>
                  <a:lnTo>
                    <a:pt x="1578647" y="2573757"/>
                  </a:lnTo>
                  <a:lnTo>
                    <a:pt x="1535084" y="2582454"/>
                  </a:lnTo>
                  <a:lnTo>
                    <a:pt x="1491256" y="2589668"/>
                  </a:lnTo>
                  <a:lnTo>
                    <a:pt x="1447204" y="2595392"/>
                  </a:lnTo>
                  <a:lnTo>
                    <a:pt x="1402969" y="2599620"/>
                  </a:lnTo>
                  <a:lnTo>
                    <a:pt x="1358592" y="2602344"/>
                  </a:lnTo>
                  <a:lnTo>
                    <a:pt x="1314114" y="2603559"/>
                  </a:lnTo>
                  <a:lnTo>
                    <a:pt x="1269576" y="2603257"/>
                  </a:lnTo>
                  <a:lnTo>
                    <a:pt x="1225018" y="2601432"/>
                  </a:lnTo>
                  <a:lnTo>
                    <a:pt x="1180483" y="2598076"/>
                  </a:lnTo>
                  <a:lnTo>
                    <a:pt x="1136012" y="2593183"/>
                  </a:lnTo>
                  <a:lnTo>
                    <a:pt x="1091644" y="2586747"/>
                  </a:lnTo>
                  <a:lnTo>
                    <a:pt x="1047422" y="2578760"/>
                  </a:lnTo>
                  <a:lnTo>
                    <a:pt x="1003386" y="2569216"/>
                  </a:lnTo>
                  <a:lnTo>
                    <a:pt x="959577" y="2558108"/>
                  </a:lnTo>
                  <a:lnTo>
                    <a:pt x="916037" y="2545429"/>
                  </a:lnTo>
                  <a:lnTo>
                    <a:pt x="872806" y="2531173"/>
                  </a:lnTo>
                  <a:lnTo>
                    <a:pt x="829925" y="2515333"/>
                  </a:lnTo>
                  <a:lnTo>
                    <a:pt x="787436" y="2497901"/>
                  </a:lnTo>
                  <a:lnTo>
                    <a:pt x="745380" y="2478872"/>
                  </a:lnTo>
                  <a:lnTo>
                    <a:pt x="703797" y="2458238"/>
                  </a:lnTo>
                  <a:lnTo>
                    <a:pt x="662729" y="2435993"/>
                  </a:lnTo>
                  <a:lnTo>
                    <a:pt x="622216" y="2412130"/>
                  </a:lnTo>
                  <a:lnTo>
                    <a:pt x="582301" y="2386642"/>
                  </a:lnTo>
                  <a:lnTo>
                    <a:pt x="543022" y="2359523"/>
                  </a:lnTo>
                  <a:lnTo>
                    <a:pt x="504745" y="2331009"/>
                  </a:lnTo>
                  <a:lnTo>
                    <a:pt x="467809" y="2301368"/>
                  </a:lnTo>
                  <a:lnTo>
                    <a:pt x="432220" y="2270641"/>
                  </a:lnTo>
                  <a:lnTo>
                    <a:pt x="397986" y="2238869"/>
                  </a:lnTo>
                  <a:lnTo>
                    <a:pt x="365114" y="2206093"/>
                  </a:lnTo>
                  <a:lnTo>
                    <a:pt x="333609" y="2172355"/>
                  </a:lnTo>
                  <a:lnTo>
                    <a:pt x="303479" y="2137694"/>
                  </a:lnTo>
                  <a:lnTo>
                    <a:pt x="274731" y="2102153"/>
                  </a:lnTo>
                  <a:lnTo>
                    <a:pt x="247371" y="2065772"/>
                  </a:lnTo>
                  <a:lnTo>
                    <a:pt x="221406" y="2028592"/>
                  </a:lnTo>
                  <a:lnTo>
                    <a:pt x="196843" y="1990655"/>
                  </a:lnTo>
                  <a:lnTo>
                    <a:pt x="173689" y="1952001"/>
                  </a:lnTo>
                  <a:lnTo>
                    <a:pt x="151950" y="1912672"/>
                  </a:lnTo>
                  <a:lnTo>
                    <a:pt x="131633" y="1872708"/>
                  </a:lnTo>
                  <a:lnTo>
                    <a:pt x="112745" y="1832150"/>
                  </a:lnTo>
                  <a:lnTo>
                    <a:pt x="95293" y="1791040"/>
                  </a:lnTo>
                  <a:lnTo>
                    <a:pt x="79283" y="1749419"/>
                  </a:lnTo>
                  <a:lnTo>
                    <a:pt x="64722" y="1707327"/>
                  </a:lnTo>
                  <a:lnTo>
                    <a:pt x="51617" y="1664806"/>
                  </a:lnTo>
                  <a:lnTo>
                    <a:pt x="39975" y="1621896"/>
                  </a:lnTo>
                  <a:lnTo>
                    <a:pt x="29802" y="1578640"/>
                  </a:lnTo>
                  <a:lnTo>
                    <a:pt x="21105" y="1535077"/>
                  </a:lnTo>
                  <a:lnTo>
                    <a:pt x="13891" y="1491249"/>
                  </a:lnTo>
                  <a:lnTo>
                    <a:pt x="8167" y="1447197"/>
                  </a:lnTo>
                  <a:lnTo>
                    <a:pt x="3939" y="1402962"/>
                  </a:lnTo>
                  <a:lnTo>
                    <a:pt x="1214" y="1358585"/>
                  </a:lnTo>
                  <a:lnTo>
                    <a:pt x="0" y="1314107"/>
                  </a:lnTo>
                  <a:lnTo>
                    <a:pt x="301" y="1269569"/>
                  </a:lnTo>
                  <a:lnTo>
                    <a:pt x="2127" y="1225012"/>
                  </a:lnTo>
                  <a:lnTo>
                    <a:pt x="5483" y="1180477"/>
                  </a:lnTo>
                  <a:lnTo>
                    <a:pt x="10375" y="1136005"/>
                  </a:lnTo>
                  <a:lnTo>
                    <a:pt x="16811" y="1091638"/>
                  </a:lnTo>
                  <a:lnTo>
                    <a:pt x="24798" y="1047415"/>
                  </a:lnTo>
                  <a:lnTo>
                    <a:pt x="34342" y="1003379"/>
                  </a:lnTo>
                  <a:lnTo>
                    <a:pt x="45450" y="959571"/>
                  </a:lnTo>
                  <a:lnTo>
                    <a:pt x="58129" y="916031"/>
                  </a:lnTo>
                  <a:lnTo>
                    <a:pt x="72385" y="872800"/>
                  </a:lnTo>
                  <a:lnTo>
                    <a:pt x="88225" y="829920"/>
                  </a:lnTo>
                  <a:lnTo>
                    <a:pt x="105656" y="787431"/>
                  </a:lnTo>
                  <a:lnTo>
                    <a:pt x="124686" y="745375"/>
                  </a:lnTo>
                  <a:lnTo>
                    <a:pt x="145319" y="703792"/>
                  </a:lnTo>
                  <a:lnTo>
                    <a:pt x="167564" y="662724"/>
                  </a:lnTo>
                  <a:lnTo>
                    <a:pt x="191427" y="622212"/>
                  </a:lnTo>
                  <a:lnTo>
                    <a:pt x="216915" y="582296"/>
                  </a:lnTo>
                  <a:lnTo>
                    <a:pt x="244034" y="543018"/>
                  </a:lnTo>
                  <a:lnTo>
                    <a:pt x="272548" y="504741"/>
                  </a:lnTo>
                  <a:lnTo>
                    <a:pt x="302189" y="467805"/>
                  </a:lnTo>
                  <a:lnTo>
                    <a:pt x="332916" y="432217"/>
                  </a:lnTo>
                  <a:lnTo>
                    <a:pt x="364688" y="397984"/>
                  </a:lnTo>
                  <a:lnTo>
                    <a:pt x="397464" y="365111"/>
                  </a:lnTo>
                  <a:lnTo>
                    <a:pt x="431203" y="333607"/>
                  </a:lnTo>
                  <a:lnTo>
                    <a:pt x="465864" y="303477"/>
                  </a:lnTo>
                  <a:lnTo>
                    <a:pt x="501405" y="274729"/>
                  </a:lnTo>
                  <a:lnTo>
                    <a:pt x="537786" y="247370"/>
                  </a:lnTo>
                  <a:lnTo>
                    <a:pt x="574966" y="221405"/>
                  </a:lnTo>
                  <a:lnTo>
                    <a:pt x="612903" y="196842"/>
                  </a:lnTo>
                  <a:lnTo>
                    <a:pt x="651557" y="173688"/>
                  </a:lnTo>
                  <a:lnTo>
                    <a:pt x="690887" y="151949"/>
                  </a:lnTo>
                  <a:lnTo>
                    <a:pt x="730851" y="131633"/>
                  </a:lnTo>
                  <a:lnTo>
                    <a:pt x="771409" y="112745"/>
                  </a:lnTo>
                  <a:lnTo>
                    <a:pt x="812519" y="95293"/>
                  </a:lnTo>
                  <a:lnTo>
                    <a:pt x="854140" y="79283"/>
                  </a:lnTo>
                  <a:lnTo>
                    <a:pt x="896232" y="64722"/>
                  </a:lnTo>
                  <a:lnTo>
                    <a:pt x="938753" y="51617"/>
                  </a:lnTo>
                  <a:lnTo>
                    <a:pt x="981663" y="39975"/>
                  </a:lnTo>
                  <a:lnTo>
                    <a:pt x="1024919" y="29802"/>
                  </a:lnTo>
                  <a:lnTo>
                    <a:pt x="1068482" y="21105"/>
                  </a:lnTo>
                  <a:lnTo>
                    <a:pt x="1112310" y="13891"/>
                  </a:lnTo>
                  <a:lnTo>
                    <a:pt x="1156362" y="8167"/>
                  </a:lnTo>
                  <a:lnTo>
                    <a:pt x="1200597" y="3939"/>
                  </a:lnTo>
                  <a:lnTo>
                    <a:pt x="1244974" y="1214"/>
                  </a:lnTo>
                  <a:lnTo>
                    <a:pt x="1289453" y="0"/>
                  </a:lnTo>
                  <a:lnTo>
                    <a:pt x="1333991" y="301"/>
                  </a:lnTo>
                  <a:lnTo>
                    <a:pt x="1378548" y="2127"/>
                  </a:lnTo>
                  <a:lnTo>
                    <a:pt x="1423083" y="5482"/>
                  </a:lnTo>
                  <a:lnTo>
                    <a:pt x="1467554" y="10375"/>
                  </a:lnTo>
                  <a:lnTo>
                    <a:pt x="1511922" y="16811"/>
                  </a:lnTo>
                  <a:lnTo>
                    <a:pt x="1556144" y="24797"/>
                  </a:lnTo>
                  <a:lnTo>
                    <a:pt x="1600180" y="34341"/>
                  </a:lnTo>
                  <a:lnTo>
                    <a:pt x="1643988" y="45449"/>
                  </a:lnTo>
                  <a:lnTo>
                    <a:pt x="1687528" y="58127"/>
                  </a:lnTo>
                  <a:lnTo>
                    <a:pt x="1730759" y="72383"/>
                  </a:lnTo>
                  <a:lnTo>
                    <a:pt x="1773639" y="88223"/>
                  </a:lnTo>
                  <a:lnTo>
                    <a:pt x="1816128" y="105654"/>
                  </a:lnTo>
                  <a:lnTo>
                    <a:pt x="1858184" y="124683"/>
                  </a:lnTo>
                  <a:lnTo>
                    <a:pt x="1899767" y="145316"/>
                  </a:lnTo>
                  <a:lnTo>
                    <a:pt x="1940835" y="167561"/>
                  </a:lnTo>
                  <a:lnTo>
                    <a:pt x="1981347" y="191423"/>
                  </a:lnTo>
                  <a:lnTo>
                    <a:pt x="2021263" y="216910"/>
                  </a:lnTo>
                  <a:lnTo>
                    <a:pt x="2060540" y="244029"/>
                  </a:lnTo>
                  <a:lnTo>
                    <a:pt x="2098817" y="272543"/>
                  </a:lnTo>
                  <a:lnTo>
                    <a:pt x="2135753" y="302184"/>
                  </a:lnTo>
                  <a:lnTo>
                    <a:pt x="2171341" y="332911"/>
                  </a:lnTo>
                  <a:lnTo>
                    <a:pt x="2205575" y="364683"/>
                  </a:lnTo>
                  <a:lnTo>
                    <a:pt x="2238447" y="397459"/>
                  </a:lnTo>
                  <a:lnTo>
                    <a:pt x="2269952" y="431197"/>
                  </a:lnTo>
                  <a:lnTo>
                    <a:pt x="2300081" y="465858"/>
                  </a:lnTo>
                  <a:lnTo>
                    <a:pt x="2328829" y="501399"/>
                  </a:lnTo>
                  <a:lnTo>
                    <a:pt x="2356189" y="537780"/>
                  </a:lnTo>
                  <a:lnTo>
                    <a:pt x="2382153" y="574960"/>
                  </a:lnTo>
                  <a:lnTo>
                    <a:pt x="2406716" y="612897"/>
                  </a:lnTo>
                  <a:lnTo>
                    <a:pt x="2429870" y="651551"/>
                  </a:lnTo>
                  <a:lnTo>
                    <a:pt x="2451609" y="690880"/>
                  </a:lnTo>
                  <a:lnTo>
                    <a:pt x="2471926" y="730844"/>
                  </a:lnTo>
                  <a:lnTo>
                    <a:pt x="2490814" y="771402"/>
                  </a:lnTo>
                  <a:lnTo>
                    <a:pt x="2508266" y="812512"/>
                  </a:lnTo>
                  <a:lnTo>
                    <a:pt x="2524276" y="854133"/>
                  </a:lnTo>
                  <a:lnTo>
                    <a:pt x="2538837" y="896225"/>
                  </a:lnTo>
                  <a:lnTo>
                    <a:pt x="2551941" y="938746"/>
                  </a:lnTo>
                  <a:lnTo>
                    <a:pt x="2563584" y="981655"/>
                  </a:lnTo>
                  <a:lnTo>
                    <a:pt x="2573757" y="1024912"/>
                  </a:lnTo>
                  <a:lnTo>
                    <a:pt x="2582453" y="1068475"/>
                  </a:lnTo>
                  <a:lnTo>
                    <a:pt x="2589667" y="1112303"/>
                  </a:lnTo>
                  <a:lnTo>
                    <a:pt x="2595392" y="1156355"/>
                  </a:lnTo>
                  <a:lnTo>
                    <a:pt x="2599619" y="1200590"/>
                  </a:lnTo>
                  <a:lnTo>
                    <a:pt x="2602344" y="1244967"/>
                  </a:lnTo>
                  <a:lnTo>
                    <a:pt x="2603559" y="1289445"/>
                  </a:lnTo>
                  <a:lnTo>
                    <a:pt x="2603257" y="1333983"/>
                  </a:lnTo>
                  <a:lnTo>
                    <a:pt x="2601432" y="1378540"/>
                  </a:lnTo>
                  <a:lnTo>
                    <a:pt x="2598076" y="1423075"/>
                  </a:lnTo>
                  <a:lnTo>
                    <a:pt x="2593184" y="1467547"/>
                  </a:lnTo>
                  <a:lnTo>
                    <a:pt x="2586748" y="1511914"/>
                  </a:lnTo>
                  <a:lnTo>
                    <a:pt x="2578761" y="1556137"/>
                  </a:lnTo>
                  <a:lnTo>
                    <a:pt x="2569217" y="1600173"/>
                  </a:lnTo>
                  <a:lnTo>
                    <a:pt x="2558110" y="1643981"/>
                  </a:lnTo>
                  <a:lnTo>
                    <a:pt x="2545431" y="1687521"/>
                  </a:lnTo>
                  <a:lnTo>
                    <a:pt x="2531175" y="1730752"/>
                  </a:lnTo>
                  <a:lnTo>
                    <a:pt x="2515335" y="1773632"/>
                  </a:lnTo>
                  <a:lnTo>
                    <a:pt x="2497904" y="1816121"/>
                  </a:lnTo>
                  <a:lnTo>
                    <a:pt x="2478875" y="1858177"/>
                  </a:lnTo>
                  <a:lnTo>
                    <a:pt x="2458242" y="1899760"/>
                  </a:lnTo>
                  <a:lnTo>
                    <a:pt x="2435998" y="1940828"/>
                  </a:lnTo>
                  <a:lnTo>
                    <a:pt x="2412135" y="1981340"/>
                  </a:lnTo>
                  <a:lnTo>
                    <a:pt x="2386648" y="2021256"/>
                  </a:lnTo>
                  <a:lnTo>
                    <a:pt x="2359529" y="2060533"/>
                  </a:lnTo>
                </a:path>
              </a:pathLst>
            </a:custGeom>
            <a:ln w="127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87197" y="1619002"/>
            <a:ext cx="260096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005" algn="ctr">
              <a:lnSpc>
                <a:spcPts val="284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Self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1600" b="1" spc="-5" dirty="0">
                <a:latin typeface="Arial"/>
                <a:cs typeface="Arial"/>
              </a:rPr>
              <a:t>Skill </a:t>
            </a:r>
            <a:r>
              <a:rPr sz="1600" b="1" dirty="0">
                <a:latin typeface="Arial"/>
                <a:cs typeface="Arial"/>
              </a:rPr>
              <a:t>- </a:t>
            </a:r>
            <a:r>
              <a:rPr sz="1600" b="1" spc="-5" dirty="0">
                <a:latin typeface="Arial"/>
                <a:cs typeface="Arial"/>
              </a:rPr>
              <a:t>Personal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Awareness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31" name="object 31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263" y="6386326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ACACA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5045" y="228600"/>
            <a:ext cx="2145030" cy="370205"/>
            <a:chOff x="1795045" y="228600"/>
            <a:chExt cx="2145030" cy="370205"/>
          </a:xfrm>
        </p:grpSpPr>
        <p:sp>
          <p:nvSpPr>
            <p:cNvPr id="4" name="object 4"/>
            <p:cNvSpPr/>
            <p:nvPr/>
          </p:nvSpPr>
          <p:spPr>
            <a:xfrm>
              <a:off x="2162149" y="250989"/>
              <a:ext cx="586105" cy="347345"/>
            </a:xfrm>
            <a:custGeom>
              <a:avLst/>
              <a:gdLst/>
              <a:ahLst/>
              <a:cxnLst/>
              <a:rect l="l" t="t" r="r" b="b"/>
              <a:pathLst>
                <a:path w="586105" h="347345">
                  <a:moveTo>
                    <a:pt x="505739" y="0"/>
                  </a:moveTo>
                  <a:lnTo>
                    <a:pt x="476846" y="1739"/>
                  </a:lnTo>
                  <a:lnTo>
                    <a:pt x="460260" y="2400"/>
                  </a:lnTo>
                  <a:lnTo>
                    <a:pt x="442836" y="2667"/>
                  </a:lnTo>
                  <a:lnTo>
                    <a:pt x="425424" y="2667"/>
                  </a:lnTo>
                  <a:lnTo>
                    <a:pt x="375246" y="2133"/>
                  </a:lnTo>
                  <a:lnTo>
                    <a:pt x="378383" y="15976"/>
                  </a:lnTo>
                  <a:lnTo>
                    <a:pt x="392087" y="16446"/>
                  </a:lnTo>
                  <a:lnTo>
                    <a:pt x="407416" y="19710"/>
                  </a:lnTo>
                  <a:lnTo>
                    <a:pt x="419887" y="28562"/>
                  </a:lnTo>
                  <a:lnTo>
                    <a:pt x="425030" y="45808"/>
                  </a:lnTo>
                  <a:lnTo>
                    <a:pt x="418020" y="80086"/>
                  </a:lnTo>
                  <a:lnTo>
                    <a:pt x="400735" y="135382"/>
                  </a:lnTo>
                  <a:lnTo>
                    <a:pt x="378828" y="197980"/>
                  </a:lnTo>
                  <a:lnTo>
                    <a:pt x="357949" y="254114"/>
                  </a:lnTo>
                  <a:lnTo>
                    <a:pt x="345948" y="223012"/>
                  </a:lnTo>
                  <a:lnTo>
                    <a:pt x="327317" y="172402"/>
                  </a:lnTo>
                  <a:lnTo>
                    <a:pt x="307416" y="115493"/>
                  </a:lnTo>
                  <a:lnTo>
                    <a:pt x="291566" y="65519"/>
                  </a:lnTo>
                  <a:lnTo>
                    <a:pt x="285102" y="35687"/>
                  </a:lnTo>
                  <a:lnTo>
                    <a:pt x="286791" y="28244"/>
                  </a:lnTo>
                  <a:lnTo>
                    <a:pt x="292773" y="22961"/>
                  </a:lnTo>
                  <a:lnTo>
                    <a:pt x="304342" y="18973"/>
                  </a:lnTo>
                  <a:lnTo>
                    <a:pt x="322846" y="15443"/>
                  </a:lnTo>
                  <a:lnTo>
                    <a:pt x="321779" y="2133"/>
                  </a:lnTo>
                  <a:lnTo>
                    <a:pt x="306108" y="2527"/>
                  </a:lnTo>
                  <a:lnTo>
                    <a:pt x="254723" y="3098"/>
                  </a:lnTo>
                  <a:lnTo>
                    <a:pt x="182372" y="3187"/>
                  </a:lnTo>
                  <a:lnTo>
                    <a:pt x="183438" y="17576"/>
                  </a:lnTo>
                  <a:lnTo>
                    <a:pt x="201371" y="21018"/>
                  </a:lnTo>
                  <a:lnTo>
                    <a:pt x="214541" y="31953"/>
                  </a:lnTo>
                  <a:lnTo>
                    <a:pt x="228015" y="57277"/>
                  </a:lnTo>
                  <a:lnTo>
                    <a:pt x="246849" y="103886"/>
                  </a:lnTo>
                  <a:lnTo>
                    <a:pt x="213360" y="181203"/>
                  </a:lnTo>
                  <a:lnTo>
                    <a:pt x="183438" y="252514"/>
                  </a:lnTo>
                  <a:lnTo>
                    <a:pt x="161569" y="193433"/>
                  </a:lnTo>
                  <a:lnTo>
                    <a:pt x="137502" y="125857"/>
                  </a:lnTo>
                  <a:lnTo>
                    <a:pt x="118046" y="68072"/>
                  </a:lnTo>
                  <a:lnTo>
                    <a:pt x="110045" y="38366"/>
                  </a:lnTo>
                  <a:lnTo>
                    <a:pt x="110667" y="31661"/>
                  </a:lnTo>
                  <a:lnTo>
                    <a:pt x="115023" y="26301"/>
                  </a:lnTo>
                  <a:lnTo>
                    <a:pt x="126860" y="21640"/>
                  </a:lnTo>
                  <a:lnTo>
                    <a:pt x="149885" y="17030"/>
                  </a:lnTo>
                  <a:lnTo>
                    <a:pt x="148323" y="2667"/>
                  </a:lnTo>
                  <a:lnTo>
                    <a:pt x="113715" y="2667"/>
                  </a:lnTo>
                  <a:lnTo>
                    <a:pt x="102476" y="2971"/>
                  </a:lnTo>
                  <a:lnTo>
                    <a:pt x="60591" y="3124"/>
                  </a:lnTo>
                  <a:lnTo>
                    <a:pt x="0" y="1587"/>
                  </a:lnTo>
                  <a:lnTo>
                    <a:pt x="0" y="14922"/>
                  </a:lnTo>
                  <a:lnTo>
                    <a:pt x="11633" y="15621"/>
                  </a:lnTo>
                  <a:lnTo>
                    <a:pt x="20701" y="17373"/>
                  </a:lnTo>
                  <a:lnTo>
                    <a:pt x="52298" y="50850"/>
                  </a:lnTo>
                  <a:lnTo>
                    <a:pt x="71780" y="96405"/>
                  </a:lnTo>
                  <a:lnTo>
                    <a:pt x="93167" y="154787"/>
                  </a:lnTo>
                  <a:lnTo>
                    <a:pt x="114477" y="217512"/>
                  </a:lnTo>
                  <a:lnTo>
                    <a:pt x="148996" y="322021"/>
                  </a:lnTo>
                  <a:lnTo>
                    <a:pt x="158267" y="346837"/>
                  </a:lnTo>
                  <a:lnTo>
                    <a:pt x="170319" y="346837"/>
                  </a:lnTo>
                  <a:lnTo>
                    <a:pt x="178511" y="319633"/>
                  </a:lnTo>
                  <a:lnTo>
                    <a:pt x="188544" y="290360"/>
                  </a:lnTo>
                  <a:lnTo>
                    <a:pt x="203123" y="253111"/>
                  </a:lnTo>
                  <a:lnTo>
                    <a:pt x="224967" y="201980"/>
                  </a:lnTo>
                  <a:lnTo>
                    <a:pt x="256794" y="131051"/>
                  </a:lnTo>
                  <a:lnTo>
                    <a:pt x="274434" y="178993"/>
                  </a:lnTo>
                  <a:lnTo>
                    <a:pt x="291782" y="226949"/>
                  </a:lnTo>
                  <a:lnTo>
                    <a:pt x="308533" y="274891"/>
                  </a:lnTo>
                  <a:lnTo>
                    <a:pt x="324408" y="322834"/>
                  </a:lnTo>
                  <a:lnTo>
                    <a:pt x="332790" y="346837"/>
                  </a:lnTo>
                  <a:lnTo>
                    <a:pt x="343801" y="346837"/>
                  </a:lnTo>
                  <a:lnTo>
                    <a:pt x="358013" y="310769"/>
                  </a:lnTo>
                  <a:lnTo>
                    <a:pt x="378167" y="255663"/>
                  </a:lnTo>
                  <a:lnTo>
                    <a:pt x="401256" y="191592"/>
                  </a:lnTo>
                  <a:lnTo>
                    <a:pt x="424205" y="128625"/>
                  </a:lnTo>
                  <a:lnTo>
                    <a:pt x="443979" y="76847"/>
                  </a:lnTo>
                  <a:lnTo>
                    <a:pt x="465556" y="34010"/>
                  </a:lnTo>
                  <a:lnTo>
                    <a:pt x="504177" y="14376"/>
                  </a:lnTo>
                  <a:lnTo>
                    <a:pt x="505739" y="0"/>
                  </a:lnTo>
                  <a:close/>
                </a:path>
                <a:path w="586105" h="347345">
                  <a:moveTo>
                    <a:pt x="556958" y="68173"/>
                  </a:moveTo>
                  <a:lnTo>
                    <a:pt x="554748" y="57251"/>
                  </a:lnTo>
                  <a:lnTo>
                    <a:pt x="548703" y="48272"/>
                  </a:lnTo>
                  <a:lnTo>
                    <a:pt x="539711" y="42176"/>
                  </a:lnTo>
                  <a:lnTo>
                    <a:pt x="528662" y="39941"/>
                  </a:lnTo>
                  <a:lnTo>
                    <a:pt x="517601" y="42176"/>
                  </a:lnTo>
                  <a:lnTo>
                    <a:pt x="508609" y="48272"/>
                  </a:lnTo>
                  <a:lnTo>
                    <a:pt x="502564" y="57251"/>
                  </a:lnTo>
                  <a:lnTo>
                    <a:pt x="500354" y="68173"/>
                  </a:lnTo>
                  <a:lnTo>
                    <a:pt x="502564" y="79413"/>
                  </a:lnTo>
                  <a:lnTo>
                    <a:pt x="508609" y="88557"/>
                  </a:lnTo>
                  <a:lnTo>
                    <a:pt x="517601" y="94691"/>
                  </a:lnTo>
                  <a:lnTo>
                    <a:pt x="528662" y="96939"/>
                  </a:lnTo>
                  <a:lnTo>
                    <a:pt x="539711" y="94691"/>
                  </a:lnTo>
                  <a:lnTo>
                    <a:pt x="548703" y="88557"/>
                  </a:lnTo>
                  <a:lnTo>
                    <a:pt x="554748" y="79413"/>
                  </a:lnTo>
                  <a:lnTo>
                    <a:pt x="556958" y="68173"/>
                  </a:lnTo>
                  <a:close/>
                </a:path>
                <a:path w="586105" h="347345">
                  <a:moveTo>
                    <a:pt x="585787" y="334568"/>
                  </a:moveTo>
                  <a:lnTo>
                    <a:pt x="582625" y="320713"/>
                  </a:lnTo>
                  <a:lnTo>
                    <a:pt x="576884" y="320179"/>
                  </a:lnTo>
                  <a:lnTo>
                    <a:pt x="575310" y="320179"/>
                  </a:lnTo>
                  <a:lnTo>
                    <a:pt x="562724" y="319646"/>
                  </a:lnTo>
                  <a:lnTo>
                    <a:pt x="553821" y="319646"/>
                  </a:lnTo>
                  <a:lnTo>
                    <a:pt x="551192" y="317525"/>
                  </a:lnTo>
                  <a:lnTo>
                    <a:pt x="542912" y="260527"/>
                  </a:lnTo>
                  <a:lnTo>
                    <a:pt x="542836" y="243078"/>
                  </a:lnTo>
                  <a:lnTo>
                    <a:pt x="543598" y="198615"/>
                  </a:lnTo>
                  <a:lnTo>
                    <a:pt x="544931" y="178460"/>
                  </a:lnTo>
                  <a:lnTo>
                    <a:pt x="545617" y="168148"/>
                  </a:lnTo>
                  <a:lnTo>
                    <a:pt x="548335" y="148564"/>
                  </a:lnTo>
                  <a:lnTo>
                    <a:pt x="551192" y="135305"/>
                  </a:lnTo>
                  <a:lnTo>
                    <a:pt x="540702" y="131038"/>
                  </a:lnTo>
                  <a:lnTo>
                    <a:pt x="519811" y="145453"/>
                  </a:lnTo>
                  <a:lnTo>
                    <a:pt x="502069" y="155232"/>
                  </a:lnTo>
                  <a:lnTo>
                    <a:pt x="485292" y="161696"/>
                  </a:lnTo>
                  <a:lnTo>
                    <a:pt x="467347" y="166217"/>
                  </a:lnTo>
                  <a:lnTo>
                    <a:pt x="467347" y="179539"/>
                  </a:lnTo>
                  <a:lnTo>
                    <a:pt x="469442" y="179539"/>
                  </a:lnTo>
                  <a:lnTo>
                    <a:pt x="478358" y="178460"/>
                  </a:lnTo>
                  <a:lnTo>
                    <a:pt x="479920" y="178460"/>
                  </a:lnTo>
                  <a:lnTo>
                    <a:pt x="489648" y="179933"/>
                  </a:lnTo>
                  <a:lnTo>
                    <a:pt x="495198" y="186258"/>
                  </a:lnTo>
                  <a:lnTo>
                    <a:pt x="497687" y="200266"/>
                  </a:lnTo>
                  <a:lnTo>
                    <a:pt x="498271" y="224815"/>
                  </a:lnTo>
                  <a:lnTo>
                    <a:pt x="498144" y="243078"/>
                  </a:lnTo>
                  <a:lnTo>
                    <a:pt x="496506" y="294195"/>
                  </a:lnTo>
                  <a:lnTo>
                    <a:pt x="469442" y="320713"/>
                  </a:lnTo>
                  <a:lnTo>
                    <a:pt x="467347" y="337235"/>
                  </a:lnTo>
                  <a:lnTo>
                    <a:pt x="486295" y="335699"/>
                  </a:lnTo>
                  <a:lnTo>
                    <a:pt x="505345" y="334899"/>
                  </a:lnTo>
                  <a:lnTo>
                    <a:pt x="524383" y="334606"/>
                  </a:lnTo>
                  <a:lnTo>
                    <a:pt x="585787" y="3345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3778" y="390561"/>
              <a:ext cx="146217" cy="198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7956" y="228600"/>
              <a:ext cx="232410" cy="370205"/>
            </a:xfrm>
            <a:custGeom>
              <a:avLst/>
              <a:gdLst/>
              <a:ahLst/>
              <a:cxnLst/>
              <a:rect l="l" t="t" r="r" b="b"/>
              <a:pathLst>
                <a:path w="232410" h="370205">
                  <a:moveTo>
                    <a:pt x="196612" y="336699"/>
                  </a:moveTo>
                  <a:lnTo>
                    <a:pt x="145178" y="336699"/>
                  </a:lnTo>
                  <a:lnTo>
                    <a:pt x="145851" y="355893"/>
                  </a:lnTo>
                  <a:lnTo>
                    <a:pt x="147668" y="365610"/>
                  </a:lnTo>
                  <a:lnTo>
                    <a:pt x="150486" y="369223"/>
                  </a:lnTo>
                  <a:lnTo>
                    <a:pt x="154089" y="369740"/>
                  </a:lnTo>
                  <a:lnTo>
                    <a:pt x="173221" y="367218"/>
                  </a:lnTo>
                  <a:lnTo>
                    <a:pt x="197854" y="361549"/>
                  </a:lnTo>
                  <a:lnTo>
                    <a:pt x="220127" y="355582"/>
                  </a:lnTo>
                  <a:lnTo>
                    <a:pt x="232183" y="352162"/>
                  </a:lnTo>
                  <a:lnTo>
                    <a:pt x="232183" y="346815"/>
                  </a:lnTo>
                  <a:lnTo>
                    <a:pt x="199151" y="346815"/>
                  </a:lnTo>
                  <a:lnTo>
                    <a:pt x="197581" y="343623"/>
                  </a:lnTo>
                  <a:lnTo>
                    <a:pt x="196612" y="336699"/>
                  </a:lnTo>
                  <a:close/>
                </a:path>
                <a:path w="232410" h="370205">
                  <a:moveTo>
                    <a:pt x="116347" y="156639"/>
                  </a:moveTo>
                  <a:lnTo>
                    <a:pt x="89548" y="161533"/>
                  </a:lnTo>
                  <a:lnTo>
                    <a:pt x="50511" y="179812"/>
                  </a:lnTo>
                  <a:lnTo>
                    <a:pt x="15306" y="216871"/>
                  </a:lnTo>
                  <a:lnTo>
                    <a:pt x="0" y="278103"/>
                  </a:lnTo>
                  <a:lnTo>
                    <a:pt x="7344" y="314866"/>
                  </a:lnTo>
                  <a:lnTo>
                    <a:pt x="26137" y="339643"/>
                  </a:lnTo>
                  <a:lnTo>
                    <a:pt x="51518" y="353631"/>
                  </a:lnTo>
                  <a:lnTo>
                    <a:pt x="78624" y="358028"/>
                  </a:lnTo>
                  <a:lnTo>
                    <a:pt x="100513" y="355893"/>
                  </a:lnTo>
                  <a:lnTo>
                    <a:pt x="118577" y="350558"/>
                  </a:lnTo>
                  <a:lnTo>
                    <a:pt x="133307" y="343623"/>
                  </a:lnTo>
                  <a:lnTo>
                    <a:pt x="145178" y="336699"/>
                  </a:lnTo>
                  <a:lnTo>
                    <a:pt x="196612" y="336699"/>
                  </a:lnTo>
                  <a:lnTo>
                    <a:pt x="196092" y="332988"/>
                  </a:lnTo>
                  <a:lnTo>
                    <a:pt x="110576" y="332988"/>
                  </a:lnTo>
                  <a:lnTo>
                    <a:pt x="79157" y="322206"/>
                  </a:lnTo>
                  <a:lnTo>
                    <a:pt x="58048" y="296288"/>
                  </a:lnTo>
                  <a:lnTo>
                    <a:pt x="46171" y="264879"/>
                  </a:lnTo>
                  <a:lnTo>
                    <a:pt x="42452" y="237622"/>
                  </a:lnTo>
                  <a:lnTo>
                    <a:pt x="46571" y="216815"/>
                  </a:lnTo>
                  <a:lnTo>
                    <a:pt x="56929" y="199112"/>
                  </a:lnTo>
                  <a:lnTo>
                    <a:pt x="70529" y="186808"/>
                  </a:lnTo>
                  <a:lnTo>
                    <a:pt x="84374" y="182196"/>
                  </a:lnTo>
                  <a:lnTo>
                    <a:pt x="195767" y="182196"/>
                  </a:lnTo>
                  <a:lnTo>
                    <a:pt x="196231" y="161427"/>
                  </a:lnTo>
                  <a:lnTo>
                    <a:pt x="150929" y="161427"/>
                  </a:lnTo>
                  <a:lnTo>
                    <a:pt x="143541" y="159778"/>
                  </a:lnTo>
                  <a:lnTo>
                    <a:pt x="135411" y="158232"/>
                  </a:lnTo>
                  <a:lnTo>
                    <a:pt x="126395" y="157087"/>
                  </a:lnTo>
                  <a:lnTo>
                    <a:pt x="116347" y="156639"/>
                  </a:lnTo>
                  <a:close/>
                </a:path>
                <a:path w="232410" h="370205">
                  <a:moveTo>
                    <a:pt x="232183" y="339373"/>
                  </a:moveTo>
                  <a:lnTo>
                    <a:pt x="222732" y="342329"/>
                  </a:lnTo>
                  <a:lnTo>
                    <a:pt x="213969" y="344688"/>
                  </a:lnTo>
                  <a:lnTo>
                    <a:pt x="206973" y="346250"/>
                  </a:lnTo>
                  <a:lnTo>
                    <a:pt x="202821" y="346815"/>
                  </a:lnTo>
                  <a:lnTo>
                    <a:pt x="232183" y="346815"/>
                  </a:lnTo>
                  <a:lnTo>
                    <a:pt x="232183" y="339373"/>
                  </a:lnTo>
                  <a:close/>
                </a:path>
                <a:path w="232410" h="370205">
                  <a:moveTo>
                    <a:pt x="195767" y="182196"/>
                  </a:moveTo>
                  <a:lnTo>
                    <a:pt x="84374" y="182196"/>
                  </a:lnTo>
                  <a:lnTo>
                    <a:pt x="98496" y="183754"/>
                  </a:lnTo>
                  <a:lnTo>
                    <a:pt x="114389" y="187461"/>
                  </a:lnTo>
                  <a:lnTo>
                    <a:pt x="128905" y="191867"/>
                  </a:lnTo>
                  <a:lnTo>
                    <a:pt x="138898" y="195524"/>
                  </a:lnTo>
                  <a:lnTo>
                    <a:pt x="145178" y="198197"/>
                  </a:lnTo>
                  <a:lnTo>
                    <a:pt x="148849" y="200312"/>
                  </a:lnTo>
                  <a:lnTo>
                    <a:pt x="148319" y="213100"/>
                  </a:lnTo>
                  <a:lnTo>
                    <a:pt x="146748" y="237622"/>
                  </a:lnTo>
                  <a:lnTo>
                    <a:pt x="146279" y="249862"/>
                  </a:lnTo>
                  <a:lnTo>
                    <a:pt x="145750" y="264879"/>
                  </a:lnTo>
                  <a:lnTo>
                    <a:pt x="145346" y="278103"/>
                  </a:lnTo>
                  <a:lnTo>
                    <a:pt x="145201" y="285949"/>
                  </a:lnTo>
                  <a:lnTo>
                    <a:pt x="145178" y="319661"/>
                  </a:lnTo>
                  <a:lnTo>
                    <a:pt x="138886" y="324218"/>
                  </a:lnTo>
                  <a:lnTo>
                    <a:pt x="131418" y="328525"/>
                  </a:lnTo>
                  <a:lnTo>
                    <a:pt x="122179" y="331731"/>
                  </a:lnTo>
                  <a:lnTo>
                    <a:pt x="110576" y="332988"/>
                  </a:lnTo>
                  <a:lnTo>
                    <a:pt x="196092" y="332988"/>
                  </a:lnTo>
                  <a:lnTo>
                    <a:pt x="195907" y="331661"/>
                  </a:lnTo>
                  <a:lnTo>
                    <a:pt x="194767" y="309007"/>
                  </a:lnTo>
                  <a:lnTo>
                    <a:pt x="194117" y="285949"/>
                  </a:lnTo>
                  <a:lnTo>
                    <a:pt x="193991" y="277927"/>
                  </a:lnTo>
                  <a:lnTo>
                    <a:pt x="194101" y="258081"/>
                  </a:lnTo>
                  <a:lnTo>
                    <a:pt x="195767" y="182196"/>
                  </a:lnTo>
                  <a:close/>
                </a:path>
                <a:path w="232410" h="370205">
                  <a:moveTo>
                    <a:pt x="201796" y="42616"/>
                  </a:moveTo>
                  <a:lnTo>
                    <a:pt x="134697" y="42616"/>
                  </a:lnTo>
                  <a:lnTo>
                    <a:pt x="143891" y="43841"/>
                  </a:lnTo>
                  <a:lnTo>
                    <a:pt x="149305" y="50412"/>
                  </a:lnTo>
                  <a:lnTo>
                    <a:pt x="151871" y="66672"/>
                  </a:lnTo>
                  <a:lnTo>
                    <a:pt x="152519" y="96964"/>
                  </a:lnTo>
                  <a:lnTo>
                    <a:pt x="151724" y="125604"/>
                  </a:lnTo>
                  <a:lnTo>
                    <a:pt x="151170" y="147580"/>
                  </a:lnTo>
                  <a:lnTo>
                    <a:pt x="150929" y="161427"/>
                  </a:lnTo>
                  <a:lnTo>
                    <a:pt x="196231" y="161427"/>
                  </a:lnTo>
                  <a:lnTo>
                    <a:pt x="196556" y="147163"/>
                  </a:lnTo>
                  <a:lnTo>
                    <a:pt x="198846" y="84262"/>
                  </a:lnTo>
                  <a:lnTo>
                    <a:pt x="201664" y="43693"/>
                  </a:lnTo>
                  <a:lnTo>
                    <a:pt x="201796" y="42616"/>
                  </a:lnTo>
                  <a:close/>
                </a:path>
                <a:path w="232410" h="370205">
                  <a:moveTo>
                    <a:pt x="196541" y="0"/>
                  </a:moveTo>
                  <a:lnTo>
                    <a:pt x="178959" y="9508"/>
                  </a:lnTo>
                  <a:lnTo>
                    <a:pt x="158870" y="18517"/>
                  </a:lnTo>
                  <a:lnTo>
                    <a:pt x="138092" y="26527"/>
                  </a:lnTo>
                  <a:lnTo>
                    <a:pt x="118446" y="33039"/>
                  </a:lnTo>
                  <a:lnTo>
                    <a:pt x="118446" y="44750"/>
                  </a:lnTo>
                  <a:lnTo>
                    <a:pt x="123156" y="43693"/>
                  </a:lnTo>
                  <a:lnTo>
                    <a:pt x="127358" y="42616"/>
                  </a:lnTo>
                  <a:lnTo>
                    <a:pt x="201796" y="42616"/>
                  </a:lnTo>
                  <a:lnTo>
                    <a:pt x="204650" y="19170"/>
                  </a:lnTo>
                  <a:lnTo>
                    <a:pt x="207552" y="3211"/>
                  </a:lnTo>
                  <a:lnTo>
                    <a:pt x="1965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6038" y="387903"/>
              <a:ext cx="214341" cy="2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03187" y="384712"/>
              <a:ext cx="373380" cy="201930"/>
            </a:xfrm>
            <a:custGeom>
              <a:avLst/>
              <a:gdLst/>
              <a:ahLst/>
              <a:cxnLst/>
              <a:rect l="l" t="t" r="r" b="b"/>
              <a:pathLst>
                <a:path w="373379" h="201929">
                  <a:moveTo>
                    <a:pt x="76563" y="0"/>
                  </a:moveTo>
                  <a:lnTo>
                    <a:pt x="57896" y="7419"/>
                  </a:lnTo>
                  <a:lnTo>
                    <a:pt x="38877" y="14240"/>
                  </a:lnTo>
                  <a:lnTo>
                    <a:pt x="19561" y="20065"/>
                  </a:lnTo>
                  <a:lnTo>
                    <a:pt x="0" y="24499"/>
                  </a:lnTo>
                  <a:lnTo>
                    <a:pt x="0" y="37288"/>
                  </a:lnTo>
                  <a:lnTo>
                    <a:pt x="17837" y="39149"/>
                  </a:lnTo>
                  <a:lnTo>
                    <a:pt x="28932" y="47808"/>
                  </a:lnTo>
                  <a:lnTo>
                    <a:pt x="34613" y="70255"/>
                  </a:lnTo>
                  <a:lnTo>
                    <a:pt x="36211" y="113483"/>
                  </a:lnTo>
                  <a:lnTo>
                    <a:pt x="34980" y="146027"/>
                  </a:lnTo>
                  <a:lnTo>
                    <a:pt x="29911" y="168085"/>
                  </a:lnTo>
                  <a:lnTo>
                    <a:pt x="18938" y="181352"/>
                  </a:lnTo>
                  <a:lnTo>
                    <a:pt x="0" y="187523"/>
                  </a:lnTo>
                  <a:lnTo>
                    <a:pt x="0" y="201369"/>
                  </a:lnTo>
                  <a:lnTo>
                    <a:pt x="14272" y="200447"/>
                  </a:lnTo>
                  <a:lnTo>
                    <a:pt x="30752" y="199973"/>
                  </a:lnTo>
                  <a:lnTo>
                    <a:pt x="98585" y="199773"/>
                  </a:lnTo>
                  <a:lnTo>
                    <a:pt x="113264" y="201369"/>
                  </a:lnTo>
                  <a:lnTo>
                    <a:pt x="113264" y="187523"/>
                  </a:lnTo>
                  <a:lnTo>
                    <a:pt x="82313" y="153964"/>
                  </a:lnTo>
                  <a:lnTo>
                    <a:pt x="81823" y="52193"/>
                  </a:lnTo>
                  <a:lnTo>
                    <a:pt x="92697" y="46225"/>
                  </a:lnTo>
                  <a:lnTo>
                    <a:pt x="105252" y="40354"/>
                  </a:lnTo>
                  <a:lnTo>
                    <a:pt x="118801" y="35877"/>
                  </a:lnTo>
                  <a:lnTo>
                    <a:pt x="132656" y="34096"/>
                  </a:lnTo>
                  <a:lnTo>
                    <a:pt x="149815" y="39863"/>
                  </a:lnTo>
                  <a:lnTo>
                    <a:pt x="159453" y="57063"/>
                  </a:lnTo>
                  <a:lnTo>
                    <a:pt x="163686" y="85550"/>
                  </a:lnTo>
                  <a:lnTo>
                    <a:pt x="164627" y="125175"/>
                  </a:lnTo>
                  <a:lnTo>
                    <a:pt x="163592" y="155597"/>
                  </a:lnTo>
                  <a:lnTo>
                    <a:pt x="159112" y="173130"/>
                  </a:lnTo>
                  <a:lnTo>
                    <a:pt x="149127" y="182273"/>
                  </a:lnTo>
                  <a:lnTo>
                    <a:pt x="131577" y="187523"/>
                  </a:lnTo>
                  <a:lnTo>
                    <a:pt x="134226" y="201369"/>
                  </a:lnTo>
                  <a:lnTo>
                    <a:pt x="211281" y="199235"/>
                  </a:lnTo>
                  <a:lnTo>
                    <a:pt x="217993" y="199344"/>
                  </a:lnTo>
                  <a:lnTo>
                    <a:pt x="224558" y="199703"/>
                  </a:lnTo>
                  <a:lnTo>
                    <a:pt x="240602" y="201369"/>
                  </a:lnTo>
                  <a:lnTo>
                    <a:pt x="240602" y="187523"/>
                  </a:lnTo>
                  <a:lnTo>
                    <a:pt x="233282" y="186984"/>
                  </a:lnTo>
                  <a:lnTo>
                    <a:pt x="218601" y="186465"/>
                  </a:lnTo>
                  <a:lnTo>
                    <a:pt x="215991" y="183273"/>
                  </a:lnTo>
                  <a:lnTo>
                    <a:pt x="213268" y="168286"/>
                  </a:lnTo>
                  <a:lnTo>
                    <a:pt x="211869" y="137375"/>
                  </a:lnTo>
                  <a:lnTo>
                    <a:pt x="211354" y="103171"/>
                  </a:lnTo>
                  <a:lnTo>
                    <a:pt x="211281" y="78309"/>
                  </a:lnTo>
                  <a:lnTo>
                    <a:pt x="211026" y="69232"/>
                  </a:lnTo>
                  <a:lnTo>
                    <a:pt x="210426" y="61253"/>
                  </a:lnTo>
                  <a:lnTo>
                    <a:pt x="209161" y="49000"/>
                  </a:lnTo>
                  <a:lnTo>
                    <a:pt x="217601" y="45542"/>
                  </a:lnTo>
                  <a:lnTo>
                    <a:pt x="227904" y="42079"/>
                  </a:lnTo>
                  <a:lnTo>
                    <a:pt x="239973" y="39413"/>
                  </a:lnTo>
                  <a:lnTo>
                    <a:pt x="253712" y="38346"/>
                  </a:lnTo>
                  <a:lnTo>
                    <a:pt x="271704" y="42410"/>
                  </a:lnTo>
                  <a:lnTo>
                    <a:pt x="283710" y="55265"/>
                  </a:lnTo>
                  <a:lnTo>
                    <a:pt x="290413" y="77906"/>
                  </a:lnTo>
                  <a:lnTo>
                    <a:pt x="292496" y="111328"/>
                  </a:lnTo>
                  <a:lnTo>
                    <a:pt x="290724" y="152679"/>
                  </a:lnTo>
                  <a:lnTo>
                    <a:pt x="285018" y="174796"/>
                  </a:lnTo>
                  <a:lnTo>
                    <a:pt x="274792" y="184228"/>
                  </a:lnTo>
                  <a:lnTo>
                    <a:pt x="259463" y="187523"/>
                  </a:lnTo>
                  <a:lnTo>
                    <a:pt x="262604" y="201369"/>
                  </a:lnTo>
                  <a:lnTo>
                    <a:pt x="285222" y="200135"/>
                  </a:lnTo>
                  <a:lnTo>
                    <a:pt x="316867" y="199501"/>
                  </a:lnTo>
                  <a:lnTo>
                    <a:pt x="360089" y="199235"/>
                  </a:lnTo>
                  <a:lnTo>
                    <a:pt x="368470" y="200312"/>
                  </a:lnTo>
                  <a:lnTo>
                    <a:pt x="373200" y="200312"/>
                  </a:lnTo>
                  <a:lnTo>
                    <a:pt x="373200" y="187523"/>
                  </a:lnTo>
                  <a:lnTo>
                    <a:pt x="356508" y="185308"/>
                  </a:lnTo>
                  <a:lnTo>
                    <a:pt x="346208" y="183051"/>
                  </a:lnTo>
                  <a:lnTo>
                    <a:pt x="340626" y="180102"/>
                  </a:lnTo>
                  <a:lnTo>
                    <a:pt x="338087" y="175811"/>
                  </a:lnTo>
                  <a:lnTo>
                    <a:pt x="337793" y="165534"/>
                  </a:lnTo>
                  <a:lnTo>
                    <a:pt x="337189" y="76851"/>
                  </a:lnTo>
                  <a:lnTo>
                    <a:pt x="336456" y="56659"/>
                  </a:lnTo>
                  <a:lnTo>
                    <a:pt x="315039" y="17698"/>
                  </a:lnTo>
                  <a:lnTo>
                    <a:pt x="288825" y="11172"/>
                  </a:lnTo>
                  <a:lnTo>
                    <a:pt x="268976" y="12969"/>
                  </a:lnTo>
                  <a:lnTo>
                    <a:pt x="249072" y="17963"/>
                  </a:lnTo>
                  <a:lnTo>
                    <a:pt x="228475" y="25556"/>
                  </a:lnTo>
                  <a:lnTo>
                    <a:pt x="206550" y="35153"/>
                  </a:lnTo>
                  <a:lnTo>
                    <a:pt x="200730" y="24424"/>
                  </a:lnTo>
                  <a:lnTo>
                    <a:pt x="192318" y="14845"/>
                  </a:lnTo>
                  <a:lnTo>
                    <a:pt x="180664" y="7964"/>
                  </a:lnTo>
                  <a:lnTo>
                    <a:pt x="165119" y="5326"/>
                  </a:lnTo>
                  <a:lnTo>
                    <a:pt x="146962" y="7287"/>
                  </a:lnTo>
                  <a:lnTo>
                    <a:pt x="127524" y="13042"/>
                  </a:lnTo>
                  <a:lnTo>
                    <a:pt x="106319" y="22396"/>
                  </a:lnTo>
                  <a:lnTo>
                    <a:pt x="82863" y="35153"/>
                  </a:lnTo>
                  <a:lnTo>
                    <a:pt x="82554" y="26473"/>
                  </a:lnTo>
                  <a:lnTo>
                    <a:pt x="82554" y="8326"/>
                  </a:lnTo>
                  <a:lnTo>
                    <a:pt x="82863" y="26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3334" y="390561"/>
              <a:ext cx="146198" cy="198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5045" y="436709"/>
              <a:ext cx="162292" cy="1540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6895" y="317710"/>
              <a:ext cx="161925" cy="269240"/>
            </a:xfrm>
            <a:custGeom>
              <a:avLst/>
              <a:gdLst/>
              <a:ahLst/>
              <a:cxnLst/>
              <a:rect l="l" t="t" r="r" b="b"/>
              <a:pathLst>
                <a:path w="161925" h="269240">
                  <a:moveTo>
                    <a:pt x="118250" y="0"/>
                  </a:moveTo>
                  <a:lnTo>
                    <a:pt x="75106" y="14826"/>
                  </a:lnTo>
                  <a:lnTo>
                    <a:pt x="40882" y="47205"/>
                  </a:lnTo>
                  <a:lnTo>
                    <a:pt x="27430" y="98083"/>
                  </a:lnTo>
                  <a:lnTo>
                    <a:pt x="25808" y="123838"/>
                  </a:lnTo>
                  <a:lnTo>
                    <a:pt x="1590" y="123838"/>
                  </a:lnTo>
                  <a:lnTo>
                    <a:pt x="1590" y="140378"/>
                  </a:lnTo>
                  <a:lnTo>
                    <a:pt x="16663" y="140378"/>
                  </a:lnTo>
                  <a:lnTo>
                    <a:pt x="22177" y="141236"/>
                  </a:lnTo>
                  <a:lnTo>
                    <a:pt x="25009" y="145121"/>
                  </a:lnTo>
                  <a:lnTo>
                    <a:pt x="26052" y="153997"/>
                  </a:lnTo>
                  <a:lnTo>
                    <a:pt x="26201" y="169826"/>
                  </a:lnTo>
                  <a:lnTo>
                    <a:pt x="25656" y="209203"/>
                  </a:lnTo>
                  <a:lnTo>
                    <a:pt x="18922" y="251858"/>
                  </a:lnTo>
                  <a:lnTo>
                    <a:pt x="0" y="257752"/>
                  </a:lnTo>
                  <a:lnTo>
                    <a:pt x="0" y="268645"/>
                  </a:lnTo>
                  <a:lnTo>
                    <a:pt x="98016" y="268645"/>
                  </a:lnTo>
                  <a:lnTo>
                    <a:pt x="98016" y="257752"/>
                  </a:lnTo>
                  <a:lnTo>
                    <a:pt x="64689" y="257752"/>
                  </a:lnTo>
                  <a:lnTo>
                    <a:pt x="63492" y="255338"/>
                  </a:lnTo>
                  <a:lnTo>
                    <a:pt x="61921" y="197510"/>
                  </a:lnTo>
                  <a:lnTo>
                    <a:pt x="62687" y="140378"/>
                  </a:lnTo>
                  <a:lnTo>
                    <a:pt x="117858" y="140378"/>
                  </a:lnTo>
                  <a:lnTo>
                    <a:pt x="117858" y="123838"/>
                  </a:lnTo>
                  <a:lnTo>
                    <a:pt x="62687" y="123838"/>
                  </a:lnTo>
                  <a:lnTo>
                    <a:pt x="63710" y="80539"/>
                  </a:lnTo>
                  <a:lnTo>
                    <a:pt x="67557" y="48210"/>
                  </a:lnTo>
                  <a:lnTo>
                    <a:pt x="77208" y="27983"/>
                  </a:lnTo>
                  <a:lnTo>
                    <a:pt x="95641" y="20989"/>
                  </a:lnTo>
                  <a:lnTo>
                    <a:pt x="100241" y="21234"/>
                  </a:lnTo>
                  <a:lnTo>
                    <a:pt x="106552" y="22650"/>
                  </a:lnTo>
                  <a:lnTo>
                    <a:pt x="115838" y="26258"/>
                  </a:lnTo>
                  <a:lnTo>
                    <a:pt x="141272" y="39124"/>
                  </a:lnTo>
                  <a:lnTo>
                    <a:pt x="145237" y="39124"/>
                  </a:lnTo>
                  <a:lnTo>
                    <a:pt x="150854" y="36458"/>
                  </a:lnTo>
                  <a:lnTo>
                    <a:pt x="156247" y="30199"/>
                  </a:lnTo>
                  <a:lnTo>
                    <a:pt x="160301" y="22956"/>
                  </a:lnTo>
                  <a:lnTo>
                    <a:pt x="161900" y="17338"/>
                  </a:lnTo>
                  <a:lnTo>
                    <a:pt x="157089" y="10378"/>
                  </a:lnTo>
                  <a:lnTo>
                    <a:pt x="145433" y="4890"/>
                  </a:lnTo>
                  <a:lnTo>
                    <a:pt x="131098" y="1292"/>
                  </a:lnTo>
                  <a:lnTo>
                    <a:pt x="1182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800100"/>
            <a:ext cx="8826500" cy="5943600"/>
            <a:chOff x="0" y="800100"/>
            <a:chExt cx="8826500" cy="5943600"/>
          </a:xfrm>
        </p:grpSpPr>
        <p:sp>
          <p:nvSpPr>
            <p:cNvPr id="13" name="object 13"/>
            <p:cNvSpPr/>
            <p:nvPr/>
          </p:nvSpPr>
          <p:spPr>
            <a:xfrm>
              <a:off x="0" y="800100"/>
              <a:ext cx="8826343" cy="59434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51838" y="4869211"/>
              <a:ext cx="993775" cy="993140"/>
            </a:xfrm>
            <a:custGeom>
              <a:avLst/>
              <a:gdLst/>
              <a:ahLst/>
              <a:cxnLst/>
              <a:rect l="l" t="t" r="r" b="b"/>
              <a:pathLst>
                <a:path w="993775" h="993139">
                  <a:moveTo>
                    <a:pt x="643622" y="0"/>
                  </a:moveTo>
                  <a:lnTo>
                    <a:pt x="593399" y="1269"/>
                  </a:lnTo>
                  <a:lnTo>
                    <a:pt x="543460" y="5217"/>
                  </a:lnTo>
                  <a:lnTo>
                    <a:pt x="493912" y="11809"/>
                  </a:lnTo>
                  <a:lnTo>
                    <a:pt x="444863" y="21008"/>
                  </a:lnTo>
                  <a:lnTo>
                    <a:pt x="396422" y="32781"/>
                  </a:lnTo>
                  <a:lnTo>
                    <a:pt x="348695" y="47092"/>
                  </a:lnTo>
                  <a:lnTo>
                    <a:pt x="301789" y="63906"/>
                  </a:lnTo>
                  <a:lnTo>
                    <a:pt x="255814" y="83188"/>
                  </a:lnTo>
                  <a:lnTo>
                    <a:pt x="210875" y="104903"/>
                  </a:lnTo>
                  <a:lnTo>
                    <a:pt x="167081" y="129015"/>
                  </a:lnTo>
                  <a:lnTo>
                    <a:pt x="124540" y="155491"/>
                  </a:lnTo>
                  <a:lnTo>
                    <a:pt x="83358" y="184295"/>
                  </a:lnTo>
                  <a:lnTo>
                    <a:pt x="43644" y="215391"/>
                  </a:lnTo>
                  <a:lnTo>
                    <a:pt x="5504" y="248745"/>
                  </a:lnTo>
                  <a:lnTo>
                    <a:pt x="1378" y="299250"/>
                  </a:lnTo>
                  <a:lnTo>
                    <a:pt x="0" y="349672"/>
                  </a:lnTo>
                  <a:lnTo>
                    <a:pt x="1333" y="399905"/>
                  </a:lnTo>
                  <a:lnTo>
                    <a:pt x="5342" y="449844"/>
                  </a:lnTo>
                  <a:lnTo>
                    <a:pt x="11991" y="499382"/>
                  </a:lnTo>
                  <a:lnTo>
                    <a:pt x="21243" y="548414"/>
                  </a:lnTo>
                  <a:lnTo>
                    <a:pt x="33064" y="596833"/>
                  </a:lnTo>
                  <a:lnTo>
                    <a:pt x="47417" y="644533"/>
                  </a:lnTo>
                  <a:lnTo>
                    <a:pt x="64267" y="691408"/>
                  </a:lnTo>
                  <a:lnTo>
                    <a:pt x="83576" y="737353"/>
                  </a:lnTo>
                  <a:lnTo>
                    <a:pt x="105310" y="782261"/>
                  </a:lnTo>
                  <a:lnTo>
                    <a:pt x="129433" y="826027"/>
                  </a:lnTo>
                  <a:lnTo>
                    <a:pt x="155908" y="868543"/>
                  </a:lnTo>
                  <a:lnTo>
                    <a:pt x="184699" y="909705"/>
                  </a:lnTo>
                  <a:lnTo>
                    <a:pt x="215772" y="949406"/>
                  </a:lnTo>
                  <a:lnTo>
                    <a:pt x="249089" y="987540"/>
                  </a:lnTo>
                  <a:lnTo>
                    <a:pt x="299527" y="991711"/>
                  </a:lnTo>
                  <a:lnTo>
                    <a:pt x="349902" y="993137"/>
                  </a:lnTo>
                  <a:lnTo>
                    <a:pt x="400104" y="991852"/>
                  </a:lnTo>
                  <a:lnTo>
                    <a:pt x="450025" y="987891"/>
                  </a:lnTo>
                  <a:lnTo>
                    <a:pt x="499558" y="981290"/>
                  </a:lnTo>
                  <a:lnTo>
                    <a:pt x="548593" y="972084"/>
                  </a:lnTo>
                  <a:lnTo>
                    <a:pt x="597023" y="960307"/>
                  </a:lnTo>
                  <a:lnTo>
                    <a:pt x="644739" y="945995"/>
                  </a:lnTo>
                  <a:lnTo>
                    <a:pt x="691633" y="929182"/>
                  </a:lnTo>
                  <a:lnTo>
                    <a:pt x="737596" y="909905"/>
                  </a:lnTo>
                  <a:lnTo>
                    <a:pt x="782522" y="888197"/>
                  </a:lnTo>
                  <a:lnTo>
                    <a:pt x="826300" y="864093"/>
                  </a:lnTo>
                  <a:lnTo>
                    <a:pt x="868824" y="837630"/>
                  </a:lnTo>
                  <a:lnTo>
                    <a:pt x="909984" y="808842"/>
                  </a:lnTo>
                  <a:lnTo>
                    <a:pt x="949673" y="777763"/>
                  </a:lnTo>
                  <a:lnTo>
                    <a:pt x="987782" y="744430"/>
                  </a:lnTo>
                  <a:lnTo>
                    <a:pt x="991929" y="693926"/>
                  </a:lnTo>
                  <a:lnTo>
                    <a:pt x="993326" y="643506"/>
                  </a:lnTo>
                  <a:lnTo>
                    <a:pt x="992009" y="593275"/>
                  </a:lnTo>
                  <a:lnTo>
                    <a:pt x="988015" y="543339"/>
                  </a:lnTo>
                  <a:lnTo>
                    <a:pt x="981380" y="493805"/>
                  </a:lnTo>
                  <a:lnTo>
                    <a:pt x="972141" y="444777"/>
                  </a:lnTo>
                  <a:lnTo>
                    <a:pt x="960333" y="396361"/>
                  </a:lnTo>
                  <a:lnTo>
                    <a:pt x="945994" y="348664"/>
                  </a:lnTo>
                  <a:lnTo>
                    <a:pt x="929159" y="301791"/>
                  </a:lnTo>
                  <a:lnTo>
                    <a:pt x="909865" y="255848"/>
                  </a:lnTo>
                  <a:lnTo>
                    <a:pt x="888148" y="210940"/>
                  </a:lnTo>
                  <a:lnTo>
                    <a:pt x="864044" y="167173"/>
                  </a:lnTo>
                  <a:lnTo>
                    <a:pt x="837590" y="124654"/>
                  </a:lnTo>
                  <a:lnTo>
                    <a:pt x="808823" y="83487"/>
                  </a:lnTo>
                  <a:lnTo>
                    <a:pt x="777778" y="43779"/>
                  </a:lnTo>
                  <a:lnTo>
                    <a:pt x="744492" y="5635"/>
                  </a:lnTo>
                  <a:lnTo>
                    <a:pt x="694023" y="1443"/>
                  </a:lnTo>
                  <a:lnTo>
                    <a:pt x="643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800" y="3517900"/>
              <a:ext cx="2260600" cy="3683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800" y="4483099"/>
              <a:ext cx="2260600" cy="368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1800" y="2438399"/>
              <a:ext cx="2260600" cy="3683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800" y="1092199"/>
              <a:ext cx="2260600" cy="368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03699" y="230731"/>
            <a:ext cx="1431925" cy="408940"/>
            <a:chOff x="4003699" y="230731"/>
            <a:chExt cx="1431925" cy="408940"/>
          </a:xfrm>
        </p:grpSpPr>
        <p:sp>
          <p:nvSpPr>
            <p:cNvPr id="20" name="object 20"/>
            <p:cNvSpPr/>
            <p:nvPr/>
          </p:nvSpPr>
          <p:spPr>
            <a:xfrm>
              <a:off x="4003687" y="250507"/>
              <a:ext cx="863600" cy="389255"/>
            </a:xfrm>
            <a:custGeom>
              <a:avLst/>
              <a:gdLst/>
              <a:ahLst/>
              <a:cxnLst/>
              <a:rect l="l" t="t" r="r" b="b"/>
              <a:pathLst>
                <a:path w="863600" h="389255">
                  <a:moveTo>
                    <a:pt x="354609" y="161759"/>
                  </a:moveTo>
                  <a:lnTo>
                    <a:pt x="348551" y="113855"/>
                  </a:lnTo>
                  <a:lnTo>
                    <a:pt x="327139" y="69316"/>
                  </a:lnTo>
                  <a:lnTo>
                    <a:pt x="295148" y="34925"/>
                  </a:lnTo>
                  <a:lnTo>
                    <a:pt x="261632" y="15074"/>
                  </a:lnTo>
                  <a:lnTo>
                    <a:pt x="225132" y="3898"/>
                  </a:lnTo>
                  <a:lnTo>
                    <a:pt x="189941" y="0"/>
                  </a:lnTo>
                  <a:lnTo>
                    <a:pt x="160350" y="1981"/>
                  </a:lnTo>
                  <a:lnTo>
                    <a:pt x="96050" y="27203"/>
                  </a:lnTo>
                  <a:lnTo>
                    <a:pt x="45808" y="71729"/>
                  </a:lnTo>
                  <a:lnTo>
                    <a:pt x="23710" y="107200"/>
                  </a:lnTo>
                  <a:lnTo>
                    <a:pt x="9893" y="143776"/>
                  </a:lnTo>
                  <a:lnTo>
                    <a:pt x="0" y="206146"/>
                  </a:lnTo>
                  <a:lnTo>
                    <a:pt x="2451" y="241274"/>
                  </a:lnTo>
                  <a:lnTo>
                    <a:pt x="23329" y="302196"/>
                  </a:lnTo>
                  <a:lnTo>
                    <a:pt x="66433" y="352005"/>
                  </a:lnTo>
                  <a:lnTo>
                    <a:pt x="100622" y="371259"/>
                  </a:lnTo>
                  <a:lnTo>
                    <a:pt x="155524" y="388340"/>
                  </a:lnTo>
                  <a:lnTo>
                    <a:pt x="195364" y="388696"/>
                  </a:lnTo>
                  <a:lnTo>
                    <a:pt x="233756" y="380834"/>
                  </a:lnTo>
                  <a:lnTo>
                    <a:pt x="270014" y="366141"/>
                  </a:lnTo>
                  <a:lnTo>
                    <a:pt x="303479" y="345986"/>
                  </a:lnTo>
                  <a:lnTo>
                    <a:pt x="260946" y="334162"/>
                  </a:lnTo>
                  <a:lnTo>
                    <a:pt x="230949" y="347345"/>
                  </a:lnTo>
                  <a:lnTo>
                    <a:pt x="196634" y="355536"/>
                  </a:lnTo>
                  <a:lnTo>
                    <a:pt x="158750" y="354825"/>
                  </a:lnTo>
                  <a:lnTo>
                    <a:pt x="128511" y="345528"/>
                  </a:lnTo>
                  <a:lnTo>
                    <a:pt x="80873" y="317627"/>
                  </a:lnTo>
                  <a:lnTo>
                    <a:pt x="50355" y="276860"/>
                  </a:lnTo>
                  <a:lnTo>
                    <a:pt x="34010" y="221996"/>
                  </a:lnTo>
                  <a:lnTo>
                    <a:pt x="33134" y="195427"/>
                  </a:lnTo>
                  <a:lnTo>
                    <a:pt x="35572" y="175260"/>
                  </a:lnTo>
                  <a:lnTo>
                    <a:pt x="52984" y="123126"/>
                  </a:lnTo>
                  <a:lnTo>
                    <a:pt x="86804" y="74917"/>
                  </a:lnTo>
                  <a:lnTo>
                    <a:pt x="140919" y="40728"/>
                  </a:lnTo>
                  <a:lnTo>
                    <a:pt x="177228" y="34048"/>
                  </a:lnTo>
                  <a:lnTo>
                    <a:pt x="206375" y="35902"/>
                  </a:lnTo>
                  <a:lnTo>
                    <a:pt x="255473" y="51308"/>
                  </a:lnTo>
                  <a:lnTo>
                    <a:pt x="299021" y="89052"/>
                  </a:lnTo>
                  <a:lnTo>
                    <a:pt x="318274" y="123050"/>
                  </a:lnTo>
                  <a:lnTo>
                    <a:pt x="324345" y="155422"/>
                  </a:lnTo>
                  <a:lnTo>
                    <a:pt x="323354" y="176034"/>
                  </a:lnTo>
                  <a:lnTo>
                    <a:pt x="305562" y="226275"/>
                  </a:lnTo>
                  <a:lnTo>
                    <a:pt x="269125" y="253695"/>
                  </a:lnTo>
                  <a:lnTo>
                    <a:pt x="256997" y="127152"/>
                  </a:lnTo>
                  <a:lnTo>
                    <a:pt x="257238" y="123621"/>
                  </a:lnTo>
                  <a:lnTo>
                    <a:pt x="259829" y="86131"/>
                  </a:lnTo>
                  <a:lnTo>
                    <a:pt x="227558" y="93522"/>
                  </a:lnTo>
                  <a:lnTo>
                    <a:pt x="225259" y="123621"/>
                  </a:lnTo>
                  <a:lnTo>
                    <a:pt x="220268" y="116547"/>
                  </a:lnTo>
                  <a:lnTo>
                    <a:pt x="220268" y="193611"/>
                  </a:lnTo>
                  <a:lnTo>
                    <a:pt x="218008" y="216801"/>
                  </a:lnTo>
                  <a:lnTo>
                    <a:pt x="203847" y="256133"/>
                  </a:lnTo>
                  <a:lnTo>
                    <a:pt x="172288" y="274180"/>
                  </a:lnTo>
                  <a:lnTo>
                    <a:pt x="160896" y="271564"/>
                  </a:lnTo>
                  <a:lnTo>
                    <a:pt x="148678" y="263309"/>
                  </a:lnTo>
                  <a:lnTo>
                    <a:pt x="136398" y="247281"/>
                  </a:lnTo>
                  <a:lnTo>
                    <a:pt x="130479" y="230352"/>
                  </a:lnTo>
                  <a:lnTo>
                    <a:pt x="128816" y="214160"/>
                  </a:lnTo>
                  <a:lnTo>
                    <a:pt x="128917" y="206146"/>
                  </a:lnTo>
                  <a:lnTo>
                    <a:pt x="135039" y="166789"/>
                  </a:lnTo>
                  <a:lnTo>
                    <a:pt x="158407" y="135102"/>
                  </a:lnTo>
                  <a:lnTo>
                    <a:pt x="198424" y="129603"/>
                  </a:lnTo>
                  <a:lnTo>
                    <a:pt x="219925" y="170154"/>
                  </a:lnTo>
                  <a:lnTo>
                    <a:pt x="220268" y="193611"/>
                  </a:lnTo>
                  <a:lnTo>
                    <a:pt x="220268" y="116547"/>
                  </a:lnTo>
                  <a:lnTo>
                    <a:pt x="218859" y="114541"/>
                  </a:lnTo>
                  <a:lnTo>
                    <a:pt x="209105" y="105803"/>
                  </a:lnTo>
                  <a:lnTo>
                    <a:pt x="197078" y="98920"/>
                  </a:lnTo>
                  <a:lnTo>
                    <a:pt x="183883" y="95415"/>
                  </a:lnTo>
                  <a:lnTo>
                    <a:pt x="164744" y="97485"/>
                  </a:lnTo>
                  <a:lnTo>
                    <a:pt x="131368" y="116992"/>
                  </a:lnTo>
                  <a:lnTo>
                    <a:pt x="102171" y="160248"/>
                  </a:lnTo>
                  <a:lnTo>
                    <a:pt x="92468" y="214160"/>
                  </a:lnTo>
                  <a:lnTo>
                    <a:pt x="93484" y="229565"/>
                  </a:lnTo>
                  <a:lnTo>
                    <a:pt x="106553" y="268427"/>
                  </a:lnTo>
                  <a:lnTo>
                    <a:pt x="133807" y="296672"/>
                  </a:lnTo>
                  <a:lnTo>
                    <a:pt x="162217" y="304558"/>
                  </a:lnTo>
                  <a:lnTo>
                    <a:pt x="172707" y="303720"/>
                  </a:lnTo>
                  <a:lnTo>
                    <a:pt x="206921" y="285483"/>
                  </a:lnTo>
                  <a:lnTo>
                    <a:pt x="224332" y="259892"/>
                  </a:lnTo>
                  <a:lnTo>
                    <a:pt x="228193" y="267601"/>
                  </a:lnTo>
                  <a:lnTo>
                    <a:pt x="234708" y="275285"/>
                  </a:lnTo>
                  <a:lnTo>
                    <a:pt x="243903" y="281330"/>
                  </a:lnTo>
                  <a:lnTo>
                    <a:pt x="255816" y="284137"/>
                  </a:lnTo>
                  <a:lnTo>
                    <a:pt x="265303" y="284022"/>
                  </a:lnTo>
                  <a:lnTo>
                    <a:pt x="277469" y="281774"/>
                  </a:lnTo>
                  <a:lnTo>
                    <a:pt x="290753" y="277418"/>
                  </a:lnTo>
                  <a:lnTo>
                    <a:pt x="303606" y="270967"/>
                  </a:lnTo>
                  <a:lnTo>
                    <a:pt x="316103" y="259892"/>
                  </a:lnTo>
                  <a:lnTo>
                    <a:pt x="323100" y="253695"/>
                  </a:lnTo>
                  <a:lnTo>
                    <a:pt x="344893" y="213347"/>
                  </a:lnTo>
                  <a:lnTo>
                    <a:pt x="352488" y="181165"/>
                  </a:lnTo>
                  <a:lnTo>
                    <a:pt x="354609" y="161759"/>
                  </a:lnTo>
                  <a:close/>
                </a:path>
                <a:path w="863600" h="389255">
                  <a:moveTo>
                    <a:pt x="863498" y="482"/>
                  </a:moveTo>
                  <a:lnTo>
                    <a:pt x="834631" y="2222"/>
                  </a:lnTo>
                  <a:lnTo>
                    <a:pt x="818045" y="2882"/>
                  </a:lnTo>
                  <a:lnTo>
                    <a:pt x="800633" y="3149"/>
                  </a:lnTo>
                  <a:lnTo>
                    <a:pt x="783209" y="3149"/>
                  </a:lnTo>
                  <a:lnTo>
                    <a:pt x="733018" y="2616"/>
                  </a:lnTo>
                  <a:lnTo>
                    <a:pt x="736168" y="16459"/>
                  </a:lnTo>
                  <a:lnTo>
                    <a:pt x="749846" y="16929"/>
                  </a:lnTo>
                  <a:lnTo>
                    <a:pt x="765175" y="20193"/>
                  </a:lnTo>
                  <a:lnTo>
                    <a:pt x="777659" y="29044"/>
                  </a:lnTo>
                  <a:lnTo>
                    <a:pt x="782815" y="46291"/>
                  </a:lnTo>
                  <a:lnTo>
                    <a:pt x="775792" y="80568"/>
                  </a:lnTo>
                  <a:lnTo>
                    <a:pt x="758507" y="135864"/>
                  </a:lnTo>
                  <a:lnTo>
                    <a:pt x="736600" y="198462"/>
                  </a:lnTo>
                  <a:lnTo>
                    <a:pt x="715733" y="254596"/>
                  </a:lnTo>
                  <a:lnTo>
                    <a:pt x="703719" y="223494"/>
                  </a:lnTo>
                  <a:lnTo>
                    <a:pt x="685088" y="172885"/>
                  </a:lnTo>
                  <a:lnTo>
                    <a:pt x="665187" y="115976"/>
                  </a:lnTo>
                  <a:lnTo>
                    <a:pt x="649325" y="66001"/>
                  </a:lnTo>
                  <a:lnTo>
                    <a:pt x="642861" y="36169"/>
                  </a:lnTo>
                  <a:lnTo>
                    <a:pt x="644550" y="28727"/>
                  </a:lnTo>
                  <a:lnTo>
                    <a:pt x="650519" y="23444"/>
                  </a:lnTo>
                  <a:lnTo>
                    <a:pt x="662101" y="19456"/>
                  </a:lnTo>
                  <a:lnTo>
                    <a:pt x="680618" y="15925"/>
                  </a:lnTo>
                  <a:lnTo>
                    <a:pt x="679538" y="2616"/>
                  </a:lnTo>
                  <a:lnTo>
                    <a:pt x="663879" y="3009"/>
                  </a:lnTo>
                  <a:lnTo>
                    <a:pt x="612482" y="3581"/>
                  </a:lnTo>
                  <a:lnTo>
                    <a:pt x="540156" y="3670"/>
                  </a:lnTo>
                  <a:lnTo>
                    <a:pt x="541185" y="18059"/>
                  </a:lnTo>
                  <a:lnTo>
                    <a:pt x="559142" y="21501"/>
                  </a:lnTo>
                  <a:lnTo>
                    <a:pt x="572312" y="32435"/>
                  </a:lnTo>
                  <a:lnTo>
                    <a:pt x="585787" y="57759"/>
                  </a:lnTo>
                  <a:lnTo>
                    <a:pt x="604608" y="104368"/>
                  </a:lnTo>
                  <a:lnTo>
                    <a:pt x="571131" y="181686"/>
                  </a:lnTo>
                  <a:lnTo>
                    <a:pt x="541185" y="252996"/>
                  </a:lnTo>
                  <a:lnTo>
                    <a:pt x="519328" y="193916"/>
                  </a:lnTo>
                  <a:lnTo>
                    <a:pt x="495261" y="126339"/>
                  </a:lnTo>
                  <a:lnTo>
                    <a:pt x="475818" y="68554"/>
                  </a:lnTo>
                  <a:lnTo>
                    <a:pt x="467829" y="38849"/>
                  </a:lnTo>
                  <a:lnTo>
                    <a:pt x="468452" y="32143"/>
                  </a:lnTo>
                  <a:lnTo>
                    <a:pt x="472808" y="26784"/>
                  </a:lnTo>
                  <a:lnTo>
                    <a:pt x="484632" y="22123"/>
                  </a:lnTo>
                  <a:lnTo>
                    <a:pt x="507644" y="17513"/>
                  </a:lnTo>
                  <a:lnTo>
                    <a:pt x="506082" y="3149"/>
                  </a:lnTo>
                  <a:lnTo>
                    <a:pt x="471500" y="3149"/>
                  </a:lnTo>
                  <a:lnTo>
                    <a:pt x="460248" y="3454"/>
                  </a:lnTo>
                  <a:lnTo>
                    <a:pt x="418363" y="3606"/>
                  </a:lnTo>
                  <a:lnTo>
                    <a:pt x="357784" y="2070"/>
                  </a:lnTo>
                  <a:lnTo>
                    <a:pt x="357784" y="15405"/>
                  </a:lnTo>
                  <a:lnTo>
                    <a:pt x="369404" y="16103"/>
                  </a:lnTo>
                  <a:lnTo>
                    <a:pt x="378472" y="17856"/>
                  </a:lnTo>
                  <a:lnTo>
                    <a:pt x="410070" y="51333"/>
                  </a:lnTo>
                  <a:lnTo>
                    <a:pt x="429564" y="96888"/>
                  </a:lnTo>
                  <a:lnTo>
                    <a:pt x="450938" y="155270"/>
                  </a:lnTo>
                  <a:lnTo>
                    <a:pt x="472262" y="217995"/>
                  </a:lnTo>
                  <a:lnTo>
                    <a:pt x="506780" y="322503"/>
                  </a:lnTo>
                  <a:lnTo>
                    <a:pt x="516051" y="347319"/>
                  </a:lnTo>
                  <a:lnTo>
                    <a:pt x="528078" y="347319"/>
                  </a:lnTo>
                  <a:lnTo>
                    <a:pt x="536282" y="320116"/>
                  </a:lnTo>
                  <a:lnTo>
                    <a:pt x="546303" y="290842"/>
                  </a:lnTo>
                  <a:lnTo>
                    <a:pt x="560870" y="253593"/>
                  </a:lnTo>
                  <a:lnTo>
                    <a:pt x="582714" y="202463"/>
                  </a:lnTo>
                  <a:lnTo>
                    <a:pt x="614553" y="131533"/>
                  </a:lnTo>
                  <a:lnTo>
                    <a:pt x="632206" y="179476"/>
                  </a:lnTo>
                  <a:lnTo>
                    <a:pt x="649554" y="227431"/>
                  </a:lnTo>
                  <a:lnTo>
                    <a:pt x="666318" y="275374"/>
                  </a:lnTo>
                  <a:lnTo>
                    <a:pt x="682193" y="323316"/>
                  </a:lnTo>
                  <a:lnTo>
                    <a:pt x="690549" y="347319"/>
                  </a:lnTo>
                  <a:lnTo>
                    <a:pt x="701586" y="347319"/>
                  </a:lnTo>
                  <a:lnTo>
                    <a:pt x="715784" y="311251"/>
                  </a:lnTo>
                  <a:lnTo>
                    <a:pt x="735939" y="256146"/>
                  </a:lnTo>
                  <a:lnTo>
                    <a:pt x="759015" y="192074"/>
                  </a:lnTo>
                  <a:lnTo>
                    <a:pt x="781951" y="129108"/>
                  </a:lnTo>
                  <a:lnTo>
                    <a:pt x="801725" y="77330"/>
                  </a:lnTo>
                  <a:lnTo>
                    <a:pt x="823302" y="34493"/>
                  </a:lnTo>
                  <a:lnTo>
                    <a:pt x="861923" y="14859"/>
                  </a:lnTo>
                  <a:lnTo>
                    <a:pt x="863498" y="4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92299" y="380964"/>
              <a:ext cx="402142" cy="2104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91377" y="230731"/>
              <a:ext cx="244475" cy="356235"/>
            </a:xfrm>
            <a:custGeom>
              <a:avLst/>
              <a:gdLst/>
              <a:ahLst/>
              <a:cxnLst/>
              <a:rect l="l" t="t" r="r" b="b"/>
              <a:pathLst>
                <a:path w="244475" h="356234">
                  <a:moveTo>
                    <a:pt x="80685" y="0"/>
                  </a:moveTo>
                  <a:lnTo>
                    <a:pt x="67531" y="8071"/>
                  </a:lnTo>
                  <a:lnTo>
                    <a:pt x="46905" y="16647"/>
                  </a:lnTo>
                  <a:lnTo>
                    <a:pt x="2100" y="32500"/>
                  </a:lnTo>
                  <a:lnTo>
                    <a:pt x="2100" y="45807"/>
                  </a:lnTo>
                  <a:lnTo>
                    <a:pt x="7321" y="44750"/>
                  </a:lnTo>
                  <a:lnTo>
                    <a:pt x="15171" y="41558"/>
                  </a:lnTo>
                  <a:lnTo>
                    <a:pt x="22531" y="41558"/>
                  </a:lnTo>
                  <a:lnTo>
                    <a:pt x="34326" y="91237"/>
                  </a:lnTo>
                  <a:lnTo>
                    <a:pt x="35111" y="152368"/>
                  </a:lnTo>
                  <a:lnTo>
                    <a:pt x="34858" y="187914"/>
                  </a:lnTo>
                  <a:lnTo>
                    <a:pt x="33867" y="243344"/>
                  </a:lnTo>
                  <a:lnTo>
                    <a:pt x="31791" y="296975"/>
                  </a:lnTo>
                  <a:lnTo>
                    <a:pt x="22408" y="334771"/>
                  </a:lnTo>
                  <a:lnTo>
                    <a:pt x="0" y="342565"/>
                  </a:lnTo>
                  <a:lnTo>
                    <a:pt x="0" y="355354"/>
                  </a:lnTo>
                  <a:lnTo>
                    <a:pt x="34169" y="353674"/>
                  </a:lnTo>
                  <a:lnTo>
                    <a:pt x="46976" y="353354"/>
                  </a:lnTo>
                  <a:lnTo>
                    <a:pt x="88302" y="353354"/>
                  </a:lnTo>
                  <a:lnTo>
                    <a:pt x="109025" y="354296"/>
                  </a:lnTo>
                  <a:lnTo>
                    <a:pt x="109025" y="342046"/>
                  </a:lnTo>
                  <a:lnTo>
                    <a:pt x="78819" y="300398"/>
                  </a:lnTo>
                  <a:lnTo>
                    <a:pt x="78624" y="256255"/>
                  </a:lnTo>
                  <a:lnTo>
                    <a:pt x="79664" y="250929"/>
                  </a:lnTo>
                  <a:lnTo>
                    <a:pt x="85415" y="250929"/>
                  </a:lnTo>
                  <a:lnTo>
                    <a:pt x="98474" y="262524"/>
                  </a:lnTo>
                  <a:lnTo>
                    <a:pt x="122573" y="288953"/>
                  </a:lnTo>
                  <a:lnTo>
                    <a:pt x="145781" y="317684"/>
                  </a:lnTo>
                  <a:lnTo>
                    <a:pt x="156169" y="336181"/>
                  </a:lnTo>
                  <a:lnTo>
                    <a:pt x="156169" y="341487"/>
                  </a:lnTo>
                  <a:lnTo>
                    <a:pt x="149339" y="342565"/>
                  </a:lnTo>
                  <a:lnTo>
                    <a:pt x="144628" y="343642"/>
                  </a:lnTo>
                  <a:lnTo>
                    <a:pt x="144628" y="355893"/>
                  </a:lnTo>
                  <a:lnTo>
                    <a:pt x="153749" y="354886"/>
                  </a:lnTo>
                  <a:lnTo>
                    <a:pt x="162128" y="354227"/>
                  </a:lnTo>
                  <a:lnTo>
                    <a:pt x="171983" y="353867"/>
                  </a:lnTo>
                  <a:lnTo>
                    <a:pt x="185530" y="353758"/>
                  </a:lnTo>
                  <a:lnTo>
                    <a:pt x="223406" y="354431"/>
                  </a:lnTo>
                  <a:lnTo>
                    <a:pt x="243685" y="355354"/>
                  </a:lnTo>
                  <a:lnTo>
                    <a:pt x="244214" y="343642"/>
                  </a:lnTo>
                  <a:lnTo>
                    <a:pt x="204958" y="321605"/>
                  </a:lnTo>
                  <a:lnTo>
                    <a:pt x="160676" y="270425"/>
                  </a:lnTo>
                  <a:lnTo>
                    <a:pt x="122627" y="223754"/>
                  </a:lnTo>
                  <a:lnTo>
                    <a:pt x="145964" y="205234"/>
                  </a:lnTo>
                  <a:lnTo>
                    <a:pt x="169397" y="190261"/>
                  </a:lnTo>
                  <a:lnTo>
                    <a:pt x="194994" y="179784"/>
                  </a:lnTo>
                  <a:lnTo>
                    <a:pt x="224823" y="174754"/>
                  </a:lnTo>
                  <a:lnTo>
                    <a:pt x="224823" y="160907"/>
                  </a:lnTo>
                  <a:lnTo>
                    <a:pt x="187610" y="161965"/>
                  </a:lnTo>
                  <a:lnTo>
                    <a:pt x="118957" y="160907"/>
                  </a:lnTo>
                  <a:lnTo>
                    <a:pt x="118446" y="172081"/>
                  </a:lnTo>
                  <a:lnTo>
                    <a:pt x="134697" y="173676"/>
                  </a:lnTo>
                  <a:lnTo>
                    <a:pt x="134697" y="182735"/>
                  </a:lnTo>
                  <a:lnTo>
                    <a:pt x="128449" y="195112"/>
                  </a:lnTo>
                  <a:lnTo>
                    <a:pt x="113404" y="210978"/>
                  </a:lnTo>
                  <a:lnTo>
                    <a:pt x="95110" y="226040"/>
                  </a:lnTo>
                  <a:lnTo>
                    <a:pt x="79114" y="236005"/>
                  </a:lnTo>
                  <a:lnTo>
                    <a:pt x="79319" y="197553"/>
                  </a:lnTo>
                  <a:lnTo>
                    <a:pt x="80233" y="144602"/>
                  </a:lnTo>
                  <a:lnTo>
                    <a:pt x="82306" y="87330"/>
                  </a:lnTo>
                  <a:lnTo>
                    <a:pt x="85990" y="35915"/>
                  </a:lnTo>
                  <a:lnTo>
                    <a:pt x="91734" y="538"/>
                  </a:lnTo>
                  <a:lnTo>
                    <a:pt x="806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42898" y="333037"/>
            <a:ext cx="1355090" cy="365760"/>
            <a:chOff x="342898" y="333037"/>
            <a:chExt cx="1355090" cy="365760"/>
          </a:xfrm>
        </p:grpSpPr>
        <p:sp>
          <p:nvSpPr>
            <p:cNvPr id="24" name="object 24"/>
            <p:cNvSpPr/>
            <p:nvPr/>
          </p:nvSpPr>
          <p:spPr>
            <a:xfrm>
              <a:off x="342898" y="333037"/>
              <a:ext cx="177800" cy="257175"/>
            </a:xfrm>
            <a:custGeom>
              <a:avLst/>
              <a:gdLst/>
              <a:ahLst/>
              <a:cxnLst/>
              <a:rect l="l" t="t" r="r" b="b"/>
              <a:pathLst>
                <a:path w="177800" h="257175">
                  <a:moveTo>
                    <a:pt x="96033" y="0"/>
                  </a:moveTo>
                  <a:lnTo>
                    <a:pt x="62481" y="5319"/>
                  </a:lnTo>
                  <a:lnTo>
                    <a:pt x="36257" y="20168"/>
                  </a:lnTo>
                  <a:lnTo>
                    <a:pt x="19186" y="42885"/>
                  </a:lnTo>
                  <a:lnTo>
                    <a:pt x="13090" y="71805"/>
                  </a:lnTo>
                  <a:lnTo>
                    <a:pt x="18362" y="99540"/>
                  </a:lnTo>
                  <a:lnTo>
                    <a:pt x="32639" y="119449"/>
                  </a:lnTo>
                  <a:lnTo>
                    <a:pt x="53613" y="133687"/>
                  </a:lnTo>
                  <a:lnTo>
                    <a:pt x="78977" y="144409"/>
                  </a:lnTo>
                  <a:lnTo>
                    <a:pt x="103956" y="154047"/>
                  </a:lnTo>
                  <a:lnTo>
                    <a:pt x="124101" y="165535"/>
                  </a:lnTo>
                  <a:lnTo>
                    <a:pt x="137552" y="180879"/>
                  </a:lnTo>
                  <a:lnTo>
                    <a:pt x="142450" y="202088"/>
                  </a:lnTo>
                  <a:lnTo>
                    <a:pt x="137651" y="224919"/>
                  </a:lnTo>
                  <a:lnTo>
                    <a:pt x="126380" y="237390"/>
                  </a:lnTo>
                  <a:lnTo>
                    <a:pt x="113321" y="242599"/>
                  </a:lnTo>
                  <a:lnTo>
                    <a:pt x="103157" y="243646"/>
                  </a:lnTo>
                  <a:lnTo>
                    <a:pt x="90146" y="242707"/>
                  </a:lnTo>
                  <a:lnTo>
                    <a:pt x="48399" y="230738"/>
                  </a:lnTo>
                  <a:lnTo>
                    <a:pt x="13369" y="198002"/>
                  </a:lnTo>
                  <a:lnTo>
                    <a:pt x="9518" y="184351"/>
                  </a:lnTo>
                  <a:lnTo>
                    <a:pt x="0" y="186766"/>
                  </a:lnTo>
                  <a:lnTo>
                    <a:pt x="4749" y="207543"/>
                  </a:lnTo>
                  <a:lnTo>
                    <a:pt x="7938" y="223822"/>
                  </a:lnTo>
                  <a:lnTo>
                    <a:pt x="9935" y="238213"/>
                  </a:lnTo>
                  <a:lnTo>
                    <a:pt x="11108" y="253324"/>
                  </a:lnTo>
                  <a:lnTo>
                    <a:pt x="21824" y="253324"/>
                  </a:lnTo>
                  <a:lnTo>
                    <a:pt x="21824" y="251707"/>
                  </a:lnTo>
                  <a:lnTo>
                    <a:pt x="22217" y="249692"/>
                  </a:lnTo>
                  <a:lnTo>
                    <a:pt x="26986" y="249692"/>
                  </a:lnTo>
                  <a:lnTo>
                    <a:pt x="29753" y="250490"/>
                  </a:lnTo>
                  <a:lnTo>
                    <a:pt x="30558" y="250490"/>
                  </a:lnTo>
                  <a:lnTo>
                    <a:pt x="44665" y="253209"/>
                  </a:lnTo>
                  <a:lnTo>
                    <a:pt x="58627" y="255241"/>
                  </a:lnTo>
                  <a:lnTo>
                    <a:pt x="72739" y="256514"/>
                  </a:lnTo>
                  <a:lnTo>
                    <a:pt x="87299" y="256955"/>
                  </a:lnTo>
                  <a:lnTo>
                    <a:pt x="133579" y="249668"/>
                  </a:lnTo>
                  <a:lnTo>
                    <a:pt x="161110" y="231641"/>
                  </a:lnTo>
                  <a:lnTo>
                    <a:pt x="174355" y="208624"/>
                  </a:lnTo>
                  <a:lnTo>
                    <a:pt x="177778" y="186367"/>
                  </a:lnTo>
                  <a:lnTo>
                    <a:pt x="170455" y="154206"/>
                  </a:lnTo>
                  <a:lnTo>
                    <a:pt x="151934" y="132111"/>
                  </a:lnTo>
                  <a:lnTo>
                    <a:pt x="127386" y="117276"/>
                  </a:lnTo>
                  <a:lnTo>
                    <a:pt x="101979" y="106899"/>
                  </a:lnTo>
                  <a:lnTo>
                    <a:pt x="73211" y="94516"/>
                  </a:lnTo>
                  <a:lnTo>
                    <a:pt x="56343" y="82245"/>
                  </a:lnTo>
                  <a:lnTo>
                    <a:pt x="48402" y="69292"/>
                  </a:lnTo>
                  <a:lnTo>
                    <a:pt x="46416" y="54866"/>
                  </a:lnTo>
                  <a:lnTo>
                    <a:pt x="48352" y="40505"/>
                  </a:lnTo>
                  <a:lnTo>
                    <a:pt x="55349" y="26221"/>
                  </a:lnTo>
                  <a:lnTo>
                    <a:pt x="69195" y="15267"/>
                  </a:lnTo>
                  <a:lnTo>
                    <a:pt x="91675" y="10894"/>
                  </a:lnTo>
                  <a:lnTo>
                    <a:pt x="103163" y="11700"/>
                  </a:lnTo>
                  <a:lnTo>
                    <a:pt x="124106" y="17348"/>
                  </a:lnTo>
                  <a:lnTo>
                    <a:pt x="145796" y="32677"/>
                  </a:lnTo>
                  <a:lnTo>
                    <a:pt x="159525" y="62528"/>
                  </a:lnTo>
                  <a:lnTo>
                    <a:pt x="167846" y="62528"/>
                  </a:lnTo>
                  <a:lnTo>
                    <a:pt x="167846" y="50438"/>
                  </a:lnTo>
                  <a:lnTo>
                    <a:pt x="167061" y="27034"/>
                  </a:lnTo>
                  <a:lnTo>
                    <a:pt x="168239" y="6445"/>
                  </a:lnTo>
                  <a:lnTo>
                    <a:pt x="168631" y="3632"/>
                  </a:lnTo>
                  <a:lnTo>
                    <a:pt x="161900" y="2015"/>
                  </a:lnTo>
                  <a:lnTo>
                    <a:pt x="159132" y="4030"/>
                  </a:lnTo>
                  <a:lnTo>
                    <a:pt x="154755" y="4848"/>
                  </a:lnTo>
                  <a:lnTo>
                    <a:pt x="150791" y="4848"/>
                  </a:lnTo>
                  <a:lnTo>
                    <a:pt x="140789" y="4091"/>
                  </a:lnTo>
                  <a:lnTo>
                    <a:pt x="107382" y="757"/>
                  </a:lnTo>
                  <a:lnTo>
                    <a:pt x="960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4662" y="437120"/>
              <a:ext cx="182135" cy="1564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4837" y="434288"/>
              <a:ext cx="561975" cy="153035"/>
            </a:xfrm>
            <a:custGeom>
              <a:avLst/>
              <a:gdLst/>
              <a:ahLst/>
              <a:cxnLst/>
              <a:rect l="l" t="t" r="r" b="b"/>
              <a:pathLst>
                <a:path w="561975" h="153034">
                  <a:moveTo>
                    <a:pt x="561924" y="141998"/>
                  </a:moveTo>
                  <a:lnTo>
                    <a:pt x="534657" y="58191"/>
                  </a:lnTo>
                  <a:lnTo>
                    <a:pt x="534098" y="42913"/>
                  </a:lnTo>
                  <a:lnTo>
                    <a:pt x="508698" y="9690"/>
                  </a:lnTo>
                  <a:lnTo>
                    <a:pt x="498043" y="8470"/>
                  </a:lnTo>
                  <a:lnTo>
                    <a:pt x="483006" y="9829"/>
                  </a:lnTo>
                  <a:lnTo>
                    <a:pt x="467931" y="13614"/>
                  </a:lnTo>
                  <a:lnTo>
                    <a:pt x="452348" y="19367"/>
                  </a:lnTo>
                  <a:lnTo>
                    <a:pt x="435749" y="26619"/>
                  </a:lnTo>
                  <a:lnTo>
                    <a:pt x="431342" y="18503"/>
                  </a:lnTo>
                  <a:lnTo>
                    <a:pt x="424980" y="11252"/>
                  </a:lnTo>
                  <a:lnTo>
                    <a:pt x="416166" y="6032"/>
                  </a:lnTo>
                  <a:lnTo>
                    <a:pt x="404406" y="4038"/>
                  </a:lnTo>
                  <a:lnTo>
                    <a:pt x="390639" y="5524"/>
                  </a:lnTo>
                  <a:lnTo>
                    <a:pt x="375920" y="9880"/>
                  </a:lnTo>
                  <a:lnTo>
                    <a:pt x="359867" y="16967"/>
                  </a:lnTo>
                  <a:lnTo>
                    <a:pt x="342099" y="26619"/>
                  </a:lnTo>
                  <a:lnTo>
                    <a:pt x="341706" y="18961"/>
                  </a:lnTo>
                  <a:lnTo>
                    <a:pt x="341706" y="5651"/>
                  </a:lnTo>
                  <a:lnTo>
                    <a:pt x="342099" y="2019"/>
                  </a:lnTo>
                  <a:lnTo>
                    <a:pt x="337337" y="0"/>
                  </a:lnTo>
                  <a:lnTo>
                    <a:pt x="323202" y="5626"/>
                  </a:lnTo>
                  <a:lnTo>
                    <a:pt x="308813" y="10795"/>
                  </a:lnTo>
                  <a:lnTo>
                    <a:pt x="294195" y="15201"/>
                  </a:lnTo>
                  <a:lnTo>
                    <a:pt x="279400" y="18554"/>
                  </a:lnTo>
                  <a:lnTo>
                    <a:pt x="279400" y="28232"/>
                  </a:lnTo>
                  <a:lnTo>
                    <a:pt x="292887" y="29654"/>
                  </a:lnTo>
                  <a:lnTo>
                    <a:pt x="301269" y="36207"/>
                  </a:lnTo>
                  <a:lnTo>
                    <a:pt x="305562" y="53200"/>
                  </a:lnTo>
                  <a:lnTo>
                    <a:pt x="306781" y="85915"/>
                  </a:lnTo>
                  <a:lnTo>
                    <a:pt x="305841" y="110566"/>
                  </a:lnTo>
                  <a:lnTo>
                    <a:pt x="302018" y="127266"/>
                  </a:lnTo>
                  <a:lnTo>
                    <a:pt x="293725" y="137325"/>
                  </a:lnTo>
                  <a:lnTo>
                    <a:pt x="280301" y="141706"/>
                  </a:lnTo>
                  <a:lnTo>
                    <a:pt x="269887" y="140322"/>
                  </a:lnTo>
                  <a:lnTo>
                    <a:pt x="255244" y="58191"/>
                  </a:lnTo>
                  <a:lnTo>
                    <a:pt x="254698" y="42913"/>
                  </a:lnTo>
                  <a:lnTo>
                    <a:pt x="229298" y="9690"/>
                  </a:lnTo>
                  <a:lnTo>
                    <a:pt x="218630" y="8470"/>
                  </a:lnTo>
                  <a:lnTo>
                    <a:pt x="203606" y="9829"/>
                  </a:lnTo>
                  <a:lnTo>
                    <a:pt x="188531" y="13614"/>
                  </a:lnTo>
                  <a:lnTo>
                    <a:pt x="172935" y="19367"/>
                  </a:lnTo>
                  <a:lnTo>
                    <a:pt x="156337" y="26619"/>
                  </a:lnTo>
                  <a:lnTo>
                    <a:pt x="151942" y="18503"/>
                  </a:lnTo>
                  <a:lnTo>
                    <a:pt x="145580" y="11252"/>
                  </a:lnTo>
                  <a:lnTo>
                    <a:pt x="136753" y="6032"/>
                  </a:lnTo>
                  <a:lnTo>
                    <a:pt x="124993" y="4038"/>
                  </a:lnTo>
                  <a:lnTo>
                    <a:pt x="111239" y="5524"/>
                  </a:lnTo>
                  <a:lnTo>
                    <a:pt x="96520" y="9880"/>
                  </a:lnTo>
                  <a:lnTo>
                    <a:pt x="80467" y="16967"/>
                  </a:lnTo>
                  <a:lnTo>
                    <a:pt x="62699" y="26619"/>
                  </a:lnTo>
                  <a:lnTo>
                    <a:pt x="62306" y="18961"/>
                  </a:lnTo>
                  <a:lnTo>
                    <a:pt x="62306" y="5651"/>
                  </a:lnTo>
                  <a:lnTo>
                    <a:pt x="62699" y="2019"/>
                  </a:lnTo>
                  <a:lnTo>
                    <a:pt x="57937" y="0"/>
                  </a:lnTo>
                  <a:lnTo>
                    <a:pt x="43802" y="5626"/>
                  </a:lnTo>
                  <a:lnTo>
                    <a:pt x="29413" y="10795"/>
                  </a:lnTo>
                  <a:lnTo>
                    <a:pt x="14795" y="15201"/>
                  </a:lnTo>
                  <a:lnTo>
                    <a:pt x="0" y="18554"/>
                  </a:lnTo>
                  <a:lnTo>
                    <a:pt x="0" y="28232"/>
                  </a:lnTo>
                  <a:lnTo>
                    <a:pt x="13474" y="29654"/>
                  </a:lnTo>
                  <a:lnTo>
                    <a:pt x="21869" y="36207"/>
                  </a:lnTo>
                  <a:lnTo>
                    <a:pt x="26162" y="53200"/>
                  </a:lnTo>
                  <a:lnTo>
                    <a:pt x="27368" y="85915"/>
                  </a:lnTo>
                  <a:lnTo>
                    <a:pt x="26441" y="110566"/>
                  </a:lnTo>
                  <a:lnTo>
                    <a:pt x="22606" y="127266"/>
                  </a:lnTo>
                  <a:lnTo>
                    <a:pt x="14312" y="137325"/>
                  </a:lnTo>
                  <a:lnTo>
                    <a:pt x="0" y="141998"/>
                  </a:lnTo>
                  <a:lnTo>
                    <a:pt x="0" y="152476"/>
                  </a:lnTo>
                  <a:lnTo>
                    <a:pt x="10782" y="151777"/>
                  </a:lnTo>
                  <a:lnTo>
                    <a:pt x="23253" y="151422"/>
                  </a:lnTo>
                  <a:lnTo>
                    <a:pt x="74599" y="151282"/>
                  </a:lnTo>
                  <a:lnTo>
                    <a:pt x="85699" y="152476"/>
                  </a:lnTo>
                  <a:lnTo>
                    <a:pt x="85699" y="141998"/>
                  </a:lnTo>
                  <a:lnTo>
                    <a:pt x="62077" y="111048"/>
                  </a:lnTo>
                  <a:lnTo>
                    <a:pt x="61899" y="39535"/>
                  </a:lnTo>
                  <a:lnTo>
                    <a:pt x="70142" y="35001"/>
                  </a:lnTo>
                  <a:lnTo>
                    <a:pt x="79641" y="30556"/>
                  </a:lnTo>
                  <a:lnTo>
                    <a:pt x="89903" y="27165"/>
                  </a:lnTo>
                  <a:lnTo>
                    <a:pt x="100380" y="25819"/>
                  </a:lnTo>
                  <a:lnTo>
                    <a:pt x="113372" y="30187"/>
                  </a:lnTo>
                  <a:lnTo>
                    <a:pt x="120675" y="43218"/>
                  </a:lnTo>
                  <a:lnTo>
                    <a:pt x="123875" y="64782"/>
                  </a:lnTo>
                  <a:lnTo>
                    <a:pt x="124587" y="94792"/>
                  </a:lnTo>
                  <a:lnTo>
                    <a:pt x="123799" y="117830"/>
                  </a:lnTo>
                  <a:lnTo>
                    <a:pt x="120421" y="131102"/>
                  </a:lnTo>
                  <a:lnTo>
                    <a:pt x="112877" y="138023"/>
                  </a:lnTo>
                  <a:lnTo>
                    <a:pt x="99606" y="141998"/>
                  </a:lnTo>
                  <a:lnTo>
                    <a:pt x="101587" y="152476"/>
                  </a:lnTo>
                  <a:lnTo>
                    <a:pt x="147955" y="151130"/>
                  </a:lnTo>
                  <a:lnTo>
                    <a:pt x="167055" y="150876"/>
                  </a:lnTo>
                  <a:lnTo>
                    <a:pt x="172224" y="151282"/>
                  </a:lnTo>
                  <a:lnTo>
                    <a:pt x="182130" y="152476"/>
                  </a:lnTo>
                  <a:lnTo>
                    <a:pt x="182130" y="141998"/>
                  </a:lnTo>
                  <a:lnTo>
                    <a:pt x="176580" y="141579"/>
                  </a:lnTo>
                  <a:lnTo>
                    <a:pt x="165468" y="141185"/>
                  </a:lnTo>
                  <a:lnTo>
                    <a:pt x="163487" y="138772"/>
                  </a:lnTo>
                  <a:lnTo>
                    <a:pt x="161417" y="127431"/>
                  </a:lnTo>
                  <a:lnTo>
                    <a:pt x="160362" y="104025"/>
                  </a:lnTo>
                  <a:lnTo>
                    <a:pt x="159969" y="78130"/>
                  </a:lnTo>
                  <a:lnTo>
                    <a:pt x="159918" y="49618"/>
                  </a:lnTo>
                  <a:lnTo>
                    <a:pt x="158711" y="41960"/>
                  </a:lnTo>
                  <a:lnTo>
                    <a:pt x="192062" y="29057"/>
                  </a:lnTo>
                  <a:lnTo>
                    <a:pt x="205676" y="32131"/>
                  </a:lnTo>
                  <a:lnTo>
                    <a:pt x="214769" y="41859"/>
                  </a:lnTo>
                  <a:lnTo>
                    <a:pt x="219849" y="59004"/>
                  </a:lnTo>
                  <a:lnTo>
                    <a:pt x="221424" y="84315"/>
                  </a:lnTo>
                  <a:lnTo>
                    <a:pt x="220078" y="115620"/>
                  </a:lnTo>
                  <a:lnTo>
                    <a:pt x="215760" y="132372"/>
                  </a:lnTo>
                  <a:lnTo>
                    <a:pt x="208026" y="139509"/>
                  </a:lnTo>
                  <a:lnTo>
                    <a:pt x="196418" y="141998"/>
                  </a:lnTo>
                  <a:lnTo>
                    <a:pt x="198793" y="152476"/>
                  </a:lnTo>
                  <a:lnTo>
                    <a:pt x="215912" y="151549"/>
                  </a:lnTo>
                  <a:lnTo>
                    <a:pt x="239864" y="151079"/>
                  </a:lnTo>
                  <a:lnTo>
                    <a:pt x="272605" y="150876"/>
                  </a:lnTo>
                  <a:lnTo>
                    <a:pt x="278942" y="151676"/>
                  </a:lnTo>
                  <a:lnTo>
                    <a:pt x="279400" y="151676"/>
                  </a:lnTo>
                  <a:lnTo>
                    <a:pt x="279400" y="152476"/>
                  </a:lnTo>
                  <a:lnTo>
                    <a:pt x="290195" y="151777"/>
                  </a:lnTo>
                  <a:lnTo>
                    <a:pt x="302653" y="151422"/>
                  </a:lnTo>
                  <a:lnTo>
                    <a:pt x="353999" y="151282"/>
                  </a:lnTo>
                  <a:lnTo>
                    <a:pt x="365112" y="152476"/>
                  </a:lnTo>
                  <a:lnTo>
                    <a:pt x="365112" y="141998"/>
                  </a:lnTo>
                  <a:lnTo>
                    <a:pt x="341477" y="111048"/>
                  </a:lnTo>
                  <a:lnTo>
                    <a:pt x="341299" y="39535"/>
                  </a:lnTo>
                  <a:lnTo>
                    <a:pt x="349542" y="35001"/>
                  </a:lnTo>
                  <a:lnTo>
                    <a:pt x="359054" y="30556"/>
                  </a:lnTo>
                  <a:lnTo>
                    <a:pt x="369303" y="27165"/>
                  </a:lnTo>
                  <a:lnTo>
                    <a:pt x="379793" y="25819"/>
                  </a:lnTo>
                  <a:lnTo>
                    <a:pt x="392772" y="30187"/>
                  </a:lnTo>
                  <a:lnTo>
                    <a:pt x="400075" y="43218"/>
                  </a:lnTo>
                  <a:lnTo>
                    <a:pt x="403275" y="64782"/>
                  </a:lnTo>
                  <a:lnTo>
                    <a:pt x="403987" y="94792"/>
                  </a:lnTo>
                  <a:lnTo>
                    <a:pt x="403212" y="117830"/>
                  </a:lnTo>
                  <a:lnTo>
                    <a:pt x="399821" y="131102"/>
                  </a:lnTo>
                  <a:lnTo>
                    <a:pt x="392277" y="138023"/>
                  </a:lnTo>
                  <a:lnTo>
                    <a:pt x="379006" y="141998"/>
                  </a:lnTo>
                  <a:lnTo>
                    <a:pt x="380987" y="152476"/>
                  </a:lnTo>
                  <a:lnTo>
                    <a:pt x="427355" y="151130"/>
                  </a:lnTo>
                  <a:lnTo>
                    <a:pt x="446455" y="150876"/>
                  </a:lnTo>
                  <a:lnTo>
                    <a:pt x="451624" y="151282"/>
                  </a:lnTo>
                  <a:lnTo>
                    <a:pt x="461530" y="152476"/>
                  </a:lnTo>
                  <a:lnTo>
                    <a:pt x="461530" y="141998"/>
                  </a:lnTo>
                  <a:lnTo>
                    <a:pt x="455980" y="141579"/>
                  </a:lnTo>
                  <a:lnTo>
                    <a:pt x="444868" y="141185"/>
                  </a:lnTo>
                  <a:lnTo>
                    <a:pt x="442887" y="138772"/>
                  </a:lnTo>
                  <a:lnTo>
                    <a:pt x="440817" y="127431"/>
                  </a:lnTo>
                  <a:lnTo>
                    <a:pt x="439762" y="104025"/>
                  </a:lnTo>
                  <a:lnTo>
                    <a:pt x="439369" y="78130"/>
                  </a:lnTo>
                  <a:lnTo>
                    <a:pt x="439318" y="49618"/>
                  </a:lnTo>
                  <a:lnTo>
                    <a:pt x="438124" y="41960"/>
                  </a:lnTo>
                  <a:lnTo>
                    <a:pt x="471449" y="29057"/>
                  </a:lnTo>
                  <a:lnTo>
                    <a:pt x="485076" y="32131"/>
                  </a:lnTo>
                  <a:lnTo>
                    <a:pt x="494169" y="41859"/>
                  </a:lnTo>
                  <a:lnTo>
                    <a:pt x="499249" y="59004"/>
                  </a:lnTo>
                  <a:lnTo>
                    <a:pt x="500824" y="84315"/>
                  </a:lnTo>
                  <a:lnTo>
                    <a:pt x="499491" y="115620"/>
                  </a:lnTo>
                  <a:lnTo>
                    <a:pt x="495173" y="132372"/>
                  </a:lnTo>
                  <a:lnTo>
                    <a:pt x="487426" y="139509"/>
                  </a:lnTo>
                  <a:lnTo>
                    <a:pt x="475818" y="141998"/>
                  </a:lnTo>
                  <a:lnTo>
                    <a:pt x="478193" y="152476"/>
                  </a:lnTo>
                  <a:lnTo>
                    <a:pt x="495312" y="151549"/>
                  </a:lnTo>
                  <a:lnTo>
                    <a:pt x="519264" y="151079"/>
                  </a:lnTo>
                  <a:lnTo>
                    <a:pt x="552018" y="150876"/>
                  </a:lnTo>
                  <a:lnTo>
                    <a:pt x="558355" y="151676"/>
                  </a:lnTo>
                  <a:lnTo>
                    <a:pt x="561924" y="151676"/>
                  </a:lnTo>
                  <a:lnTo>
                    <a:pt x="561924" y="1419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6825" y="431462"/>
              <a:ext cx="272622" cy="1597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9946" y="440729"/>
              <a:ext cx="168275" cy="257810"/>
            </a:xfrm>
            <a:custGeom>
              <a:avLst/>
              <a:gdLst/>
              <a:ahLst/>
              <a:cxnLst/>
              <a:rect l="l" t="t" r="r" b="b"/>
              <a:pathLst>
                <a:path w="168275" h="257809">
                  <a:moveTo>
                    <a:pt x="80156" y="0"/>
                  </a:moveTo>
                  <a:lnTo>
                    <a:pt x="73112" y="831"/>
                  </a:lnTo>
                  <a:lnTo>
                    <a:pt x="65177" y="1474"/>
                  </a:lnTo>
                  <a:lnTo>
                    <a:pt x="55605" y="1888"/>
                  </a:lnTo>
                  <a:lnTo>
                    <a:pt x="34131" y="2035"/>
                  </a:lnTo>
                  <a:lnTo>
                    <a:pt x="26182" y="1616"/>
                  </a:lnTo>
                  <a:lnTo>
                    <a:pt x="19842" y="1616"/>
                  </a:lnTo>
                  <a:lnTo>
                    <a:pt x="13483" y="1216"/>
                  </a:lnTo>
                  <a:lnTo>
                    <a:pt x="8733" y="419"/>
                  </a:lnTo>
                  <a:lnTo>
                    <a:pt x="4749" y="0"/>
                  </a:lnTo>
                  <a:lnTo>
                    <a:pt x="4749" y="11313"/>
                  </a:lnTo>
                  <a:lnTo>
                    <a:pt x="15115" y="15335"/>
                  </a:lnTo>
                  <a:lnTo>
                    <a:pt x="22507" y="23862"/>
                  </a:lnTo>
                  <a:lnTo>
                    <a:pt x="48871" y="95587"/>
                  </a:lnTo>
                  <a:lnTo>
                    <a:pt x="62051" y="137693"/>
                  </a:lnTo>
                  <a:lnTo>
                    <a:pt x="67457" y="159351"/>
                  </a:lnTo>
                  <a:lnTo>
                    <a:pt x="48380" y="201957"/>
                  </a:lnTo>
                  <a:lnTo>
                    <a:pt x="32985" y="227967"/>
                  </a:lnTo>
                  <a:lnTo>
                    <a:pt x="17962" y="241650"/>
                  </a:lnTo>
                  <a:lnTo>
                    <a:pt x="0" y="247277"/>
                  </a:lnTo>
                  <a:lnTo>
                    <a:pt x="0" y="257773"/>
                  </a:lnTo>
                  <a:lnTo>
                    <a:pt x="47614" y="257773"/>
                  </a:lnTo>
                  <a:lnTo>
                    <a:pt x="53989" y="231602"/>
                  </a:lnTo>
                  <a:lnTo>
                    <a:pt x="66463" y="196055"/>
                  </a:lnTo>
                  <a:lnTo>
                    <a:pt x="91136" y="141148"/>
                  </a:lnTo>
                  <a:lnTo>
                    <a:pt x="134109" y="56901"/>
                  </a:lnTo>
                  <a:lnTo>
                    <a:pt x="153362" y="22151"/>
                  </a:lnTo>
                  <a:lnTo>
                    <a:pt x="167847" y="11313"/>
                  </a:lnTo>
                  <a:lnTo>
                    <a:pt x="167847" y="2035"/>
                  </a:lnTo>
                  <a:lnTo>
                    <a:pt x="132126" y="2035"/>
                  </a:lnTo>
                  <a:lnTo>
                    <a:pt x="125787" y="1616"/>
                  </a:lnTo>
                  <a:lnTo>
                    <a:pt x="119820" y="1616"/>
                  </a:lnTo>
                  <a:lnTo>
                    <a:pt x="113088" y="1216"/>
                  </a:lnTo>
                  <a:lnTo>
                    <a:pt x="105552" y="419"/>
                  </a:lnTo>
                  <a:lnTo>
                    <a:pt x="101587" y="11313"/>
                  </a:lnTo>
                  <a:lnTo>
                    <a:pt x="110177" y="13302"/>
                  </a:lnTo>
                  <a:lnTo>
                    <a:pt x="118245" y="16355"/>
                  </a:lnTo>
                  <a:lnTo>
                    <a:pt x="124230" y="21525"/>
                  </a:lnTo>
                  <a:lnTo>
                    <a:pt x="126572" y="29867"/>
                  </a:lnTo>
                  <a:lnTo>
                    <a:pt x="124298" y="41747"/>
                  </a:lnTo>
                  <a:lnTo>
                    <a:pt x="117600" y="60214"/>
                  </a:lnTo>
                  <a:lnTo>
                    <a:pt x="106659" y="83978"/>
                  </a:lnTo>
                  <a:lnTo>
                    <a:pt x="91657" y="111748"/>
                  </a:lnTo>
                  <a:lnTo>
                    <a:pt x="81268" y="84558"/>
                  </a:lnTo>
                  <a:lnTo>
                    <a:pt x="73109" y="58500"/>
                  </a:lnTo>
                  <a:lnTo>
                    <a:pt x="67777" y="36979"/>
                  </a:lnTo>
                  <a:lnTo>
                    <a:pt x="65867" y="23403"/>
                  </a:lnTo>
                  <a:lnTo>
                    <a:pt x="65867" y="13726"/>
                  </a:lnTo>
                  <a:lnTo>
                    <a:pt x="80156" y="11313"/>
                  </a:lnTo>
                  <a:lnTo>
                    <a:pt x="801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30" name="object 30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13740" y="1103127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433FF"/>
                </a:solidFill>
              </a:rPr>
              <a:t>Se</a:t>
            </a:r>
            <a:r>
              <a:rPr spc="-5" dirty="0">
                <a:solidFill>
                  <a:srgbClr val="0433FF"/>
                </a:solidFill>
              </a:rPr>
              <a:t>l</a:t>
            </a:r>
            <a:r>
              <a:rPr dirty="0">
                <a:solidFill>
                  <a:srgbClr val="0433FF"/>
                </a:solidFill>
              </a:rPr>
              <a:t>f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13740" y="1443739"/>
            <a:ext cx="6380480" cy="39268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610"/>
              </a:spcBef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recognize and utilize five basic energetic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qualities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509"/>
              </a:spcBef>
              <a:buChar char="•"/>
              <a:tabLst>
                <a:tab pos="124460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unique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ways we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display energy and interact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509"/>
              </a:spcBef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celebrate our strengths and work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weaknesses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Relationship</a:t>
            </a:r>
            <a:endParaRPr sz="18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1035"/>
              </a:spcBef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improve our ability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understand others and work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mix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colors</a:t>
            </a:r>
            <a:endParaRPr sz="1400">
              <a:latin typeface="Arial"/>
              <a:cs typeface="Arial"/>
            </a:endParaRPr>
          </a:p>
          <a:p>
            <a:pPr marL="123825" indent="-111760">
              <a:lnSpc>
                <a:spcPct val="100000"/>
              </a:lnSpc>
              <a:spcBef>
                <a:spcPts val="509"/>
              </a:spcBef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appreciate diverse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styles as an asset,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not communication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blocks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  <a:p>
            <a:pPr marL="149860" marR="2693035" indent="-149860">
              <a:lnSpc>
                <a:spcPct val="76800"/>
              </a:lnSpc>
              <a:spcBef>
                <a:spcPts val="1420"/>
              </a:spcBef>
              <a:buChar char="•"/>
              <a:tabLst>
                <a:tab pos="1498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tune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 to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how energy manifests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environment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inspiration or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obstacl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80"/>
              </a:spcBef>
            </a:pPr>
            <a:r>
              <a:rPr sz="1800" b="1" spc="-35" dirty="0">
                <a:solidFill>
                  <a:srgbClr val="0433FF"/>
                </a:solidFill>
                <a:latin typeface="Arial"/>
                <a:cs typeface="Arial"/>
              </a:rPr>
              <a:t>Task</a:t>
            </a:r>
            <a:endParaRPr sz="1800">
              <a:latin typeface="Arial"/>
              <a:cs typeface="Arial"/>
            </a:endParaRPr>
          </a:p>
          <a:p>
            <a:pPr marL="149860" marR="3054350" indent="-149860">
              <a:lnSpc>
                <a:spcPct val="101200"/>
              </a:lnSpc>
              <a:spcBef>
                <a:spcPts val="1015"/>
              </a:spcBef>
              <a:buChar char="•"/>
              <a:tabLst>
                <a:tab pos="149860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with fresh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energy,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move from passive  involvement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our full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9143999" cy="2349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6339" y="3772246"/>
            <a:ext cx="1449070" cy="1477645"/>
          </a:xfrm>
          <a:custGeom>
            <a:avLst/>
            <a:gdLst/>
            <a:ahLst/>
            <a:cxnLst/>
            <a:rect l="l" t="t" r="r" b="b"/>
            <a:pathLst>
              <a:path w="1449070" h="1477645">
                <a:moveTo>
                  <a:pt x="746607" y="0"/>
                </a:moveTo>
                <a:lnTo>
                  <a:pt x="702101" y="0"/>
                </a:lnTo>
                <a:lnTo>
                  <a:pt x="657662" y="2770"/>
                </a:lnTo>
                <a:lnTo>
                  <a:pt x="613426" y="8311"/>
                </a:lnTo>
                <a:lnTo>
                  <a:pt x="569528" y="16622"/>
                </a:lnTo>
                <a:lnTo>
                  <a:pt x="526102" y="27704"/>
                </a:lnTo>
                <a:lnTo>
                  <a:pt x="483284" y="41556"/>
                </a:lnTo>
                <a:lnTo>
                  <a:pt x="441209" y="58179"/>
                </a:lnTo>
                <a:lnTo>
                  <a:pt x="400012" y="77572"/>
                </a:lnTo>
                <a:lnTo>
                  <a:pt x="359827" y="99736"/>
                </a:lnTo>
                <a:lnTo>
                  <a:pt x="320790" y="124670"/>
                </a:lnTo>
                <a:lnTo>
                  <a:pt x="283036" y="152375"/>
                </a:lnTo>
                <a:lnTo>
                  <a:pt x="246701" y="182850"/>
                </a:lnTo>
                <a:lnTo>
                  <a:pt x="211918" y="216095"/>
                </a:lnTo>
                <a:lnTo>
                  <a:pt x="179315" y="251564"/>
                </a:lnTo>
                <a:lnTo>
                  <a:pt x="149429" y="288616"/>
                </a:lnTo>
                <a:lnTo>
                  <a:pt x="122260" y="327115"/>
                </a:lnTo>
                <a:lnTo>
                  <a:pt x="97808" y="366921"/>
                </a:lnTo>
                <a:lnTo>
                  <a:pt x="76073" y="407898"/>
                </a:lnTo>
                <a:lnTo>
                  <a:pt x="57054" y="449907"/>
                </a:lnTo>
                <a:lnTo>
                  <a:pt x="40753" y="492812"/>
                </a:lnTo>
                <a:lnTo>
                  <a:pt x="27169" y="536474"/>
                </a:lnTo>
                <a:lnTo>
                  <a:pt x="16301" y="580756"/>
                </a:lnTo>
                <a:lnTo>
                  <a:pt x="8150" y="625520"/>
                </a:lnTo>
                <a:lnTo>
                  <a:pt x="2716" y="670628"/>
                </a:lnTo>
                <a:lnTo>
                  <a:pt x="0" y="715943"/>
                </a:lnTo>
                <a:lnTo>
                  <a:pt x="0" y="761326"/>
                </a:lnTo>
                <a:lnTo>
                  <a:pt x="2716" y="806641"/>
                </a:lnTo>
                <a:lnTo>
                  <a:pt x="8150" y="851749"/>
                </a:lnTo>
                <a:lnTo>
                  <a:pt x="16301" y="896513"/>
                </a:lnTo>
                <a:lnTo>
                  <a:pt x="27169" y="940795"/>
                </a:lnTo>
                <a:lnTo>
                  <a:pt x="40753" y="984457"/>
                </a:lnTo>
                <a:lnTo>
                  <a:pt x="57054" y="1027361"/>
                </a:lnTo>
                <a:lnTo>
                  <a:pt x="76073" y="1069371"/>
                </a:lnTo>
                <a:lnTo>
                  <a:pt x="97808" y="1110348"/>
                </a:lnTo>
                <a:lnTo>
                  <a:pt x="122260" y="1150154"/>
                </a:lnTo>
                <a:lnTo>
                  <a:pt x="149429" y="1188653"/>
                </a:lnTo>
                <a:lnTo>
                  <a:pt x="179315" y="1225705"/>
                </a:lnTo>
                <a:lnTo>
                  <a:pt x="211918" y="1261173"/>
                </a:lnTo>
                <a:lnTo>
                  <a:pt x="246701" y="1294419"/>
                </a:lnTo>
                <a:lnTo>
                  <a:pt x="283036" y="1324894"/>
                </a:lnTo>
                <a:lnTo>
                  <a:pt x="320790" y="1352599"/>
                </a:lnTo>
                <a:lnTo>
                  <a:pt x="359827" y="1377533"/>
                </a:lnTo>
                <a:lnTo>
                  <a:pt x="400012" y="1399696"/>
                </a:lnTo>
                <a:lnTo>
                  <a:pt x="441209" y="1419090"/>
                </a:lnTo>
                <a:lnTo>
                  <a:pt x="483284" y="1435712"/>
                </a:lnTo>
                <a:lnTo>
                  <a:pt x="526102" y="1449565"/>
                </a:lnTo>
                <a:lnTo>
                  <a:pt x="569528" y="1460647"/>
                </a:lnTo>
                <a:lnTo>
                  <a:pt x="613426" y="1468958"/>
                </a:lnTo>
                <a:lnTo>
                  <a:pt x="657662" y="1474499"/>
                </a:lnTo>
                <a:lnTo>
                  <a:pt x="702101" y="1477269"/>
                </a:lnTo>
                <a:lnTo>
                  <a:pt x="746607" y="1477269"/>
                </a:lnTo>
                <a:lnTo>
                  <a:pt x="791046" y="1474499"/>
                </a:lnTo>
                <a:lnTo>
                  <a:pt x="835282" y="1468958"/>
                </a:lnTo>
                <a:lnTo>
                  <a:pt x="879180" y="1460647"/>
                </a:lnTo>
                <a:lnTo>
                  <a:pt x="922606" y="1449565"/>
                </a:lnTo>
                <a:lnTo>
                  <a:pt x="965424" y="1435712"/>
                </a:lnTo>
                <a:lnTo>
                  <a:pt x="1007499" y="1419090"/>
                </a:lnTo>
                <a:lnTo>
                  <a:pt x="1048696" y="1399696"/>
                </a:lnTo>
                <a:lnTo>
                  <a:pt x="1088881" y="1377533"/>
                </a:lnTo>
                <a:lnTo>
                  <a:pt x="1127918" y="1352599"/>
                </a:lnTo>
                <a:lnTo>
                  <a:pt x="1165671" y="1324894"/>
                </a:lnTo>
                <a:lnTo>
                  <a:pt x="1202007" y="1294419"/>
                </a:lnTo>
                <a:lnTo>
                  <a:pt x="1236790" y="1261173"/>
                </a:lnTo>
                <a:lnTo>
                  <a:pt x="1269393" y="1225705"/>
                </a:lnTo>
                <a:lnTo>
                  <a:pt x="1299279" y="1188653"/>
                </a:lnTo>
                <a:lnTo>
                  <a:pt x="1326448" y="1150154"/>
                </a:lnTo>
                <a:lnTo>
                  <a:pt x="1350900" y="1110348"/>
                </a:lnTo>
                <a:lnTo>
                  <a:pt x="1372635" y="1069371"/>
                </a:lnTo>
                <a:lnTo>
                  <a:pt x="1391653" y="1027361"/>
                </a:lnTo>
                <a:lnTo>
                  <a:pt x="1407955" y="984457"/>
                </a:lnTo>
                <a:lnTo>
                  <a:pt x="1421539" y="940795"/>
                </a:lnTo>
                <a:lnTo>
                  <a:pt x="1432407" y="896513"/>
                </a:lnTo>
                <a:lnTo>
                  <a:pt x="1440558" y="851749"/>
                </a:lnTo>
                <a:lnTo>
                  <a:pt x="1445992" y="806641"/>
                </a:lnTo>
                <a:lnTo>
                  <a:pt x="1448708" y="761326"/>
                </a:lnTo>
                <a:lnTo>
                  <a:pt x="1448708" y="715943"/>
                </a:lnTo>
                <a:lnTo>
                  <a:pt x="1445992" y="670628"/>
                </a:lnTo>
                <a:lnTo>
                  <a:pt x="1440558" y="625520"/>
                </a:lnTo>
                <a:lnTo>
                  <a:pt x="1432407" y="580756"/>
                </a:lnTo>
                <a:lnTo>
                  <a:pt x="1421539" y="536474"/>
                </a:lnTo>
                <a:lnTo>
                  <a:pt x="1407955" y="492812"/>
                </a:lnTo>
                <a:lnTo>
                  <a:pt x="1391653" y="449907"/>
                </a:lnTo>
                <a:lnTo>
                  <a:pt x="1372635" y="407898"/>
                </a:lnTo>
                <a:lnTo>
                  <a:pt x="1350900" y="366921"/>
                </a:lnTo>
                <a:lnTo>
                  <a:pt x="1326448" y="327115"/>
                </a:lnTo>
                <a:lnTo>
                  <a:pt x="1299279" y="288616"/>
                </a:lnTo>
                <a:lnTo>
                  <a:pt x="1269393" y="251564"/>
                </a:lnTo>
                <a:lnTo>
                  <a:pt x="1236790" y="216095"/>
                </a:lnTo>
                <a:lnTo>
                  <a:pt x="1202007" y="182850"/>
                </a:lnTo>
                <a:lnTo>
                  <a:pt x="1165671" y="152375"/>
                </a:lnTo>
                <a:lnTo>
                  <a:pt x="1127918" y="124670"/>
                </a:lnTo>
                <a:lnTo>
                  <a:pt x="1088881" y="99736"/>
                </a:lnTo>
                <a:lnTo>
                  <a:pt x="1048696" y="77572"/>
                </a:lnTo>
                <a:lnTo>
                  <a:pt x="1007499" y="58179"/>
                </a:lnTo>
                <a:lnTo>
                  <a:pt x="965424" y="41556"/>
                </a:lnTo>
                <a:lnTo>
                  <a:pt x="922606" y="27704"/>
                </a:lnTo>
                <a:lnTo>
                  <a:pt x="879180" y="16622"/>
                </a:lnTo>
                <a:lnTo>
                  <a:pt x="835282" y="8311"/>
                </a:lnTo>
                <a:lnTo>
                  <a:pt x="791046" y="2770"/>
                </a:lnTo>
                <a:lnTo>
                  <a:pt x="746607" y="0"/>
                </a:lnTo>
                <a:close/>
              </a:path>
            </a:pathLst>
          </a:custGeom>
          <a:solidFill>
            <a:srgbClr val="00DB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12051" y="2464145"/>
            <a:ext cx="2706370" cy="4050665"/>
            <a:chOff x="4812051" y="2464145"/>
            <a:chExt cx="2706370" cy="4050665"/>
          </a:xfrm>
        </p:grpSpPr>
        <p:sp>
          <p:nvSpPr>
            <p:cNvPr id="5" name="object 5"/>
            <p:cNvSpPr/>
            <p:nvPr/>
          </p:nvSpPr>
          <p:spPr>
            <a:xfrm>
              <a:off x="6069351" y="3765896"/>
              <a:ext cx="1449070" cy="1477645"/>
            </a:xfrm>
            <a:custGeom>
              <a:avLst/>
              <a:gdLst/>
              <a:ahLst/>
              <a:cxnLst/>
              <a:rect l="l" t="t" r="r" b="b"/>
              <a:pathLst>
                <a:path w="1449070" h="1477645">
                  <a:moveTo>
                    <a:pt x="746607" y="0"/>
                  </a:moveTo>
                  <a:lnTo>
                    <a:pt x="702101" y="0"/>
                  </a:lnTo>
                  <a:lnTo>
                    <a:pt x="657662" y="2770"/>
                  </a:lnTo>
                  <a:lnTo>
                    <a:pt x="613426" y="8311"/>
                  </a:lnTo>
                  <a:lnTo>
                    <a:pt x="569528" y="16622"/>
                  </a:lnTo>
                  <a:lnTo>
                    <a:pt x="526102" y="27704"/>
                  </a:lnTo>
                  <a:lnTo>
                    <a:pt x="483284" y="41556"/>
                  </a:lnTo>
                  <a:lnTo>
                    <a:pt x="441209" y="58179"/>
                  </a:lnTo>
                  <a:lnTo>
                    <a:pt x="400012" y="77572"/>
                  </a:lnTo>
                  <a:lnTo>
                    <a:pt x="359827" y="99736"/>
                  </a:lnTo>
                  <a:lnTo>
                    <a:pt x="320790" y="124670"/>
                  </a:lnTo>
                  <a:lnTo>
                    <a:pt x="283036" y="152375"/>
                  </a:lnTo>
                  <a:lnTo>
                    <a:pt x="246701" y="182850"/>
                  </a:lnTo>
                  <a:lnTo>
                    <a:pt x="211918" y="216095"/>
                  </a:lnTo>
                  <a:lnTo>
                    <a:pt x="179315" y="251564"/>
                  </a:lnTo>
                  <a:lnTo>
                    <a:pt x="149429" y="288616"/>
                  </a:lnTo>
                  <a:lnTo>
                    <a:pt x="122260" y="327115"/>
                  </a:lnTo>
                  <a:lnTo>
                    <a:pt x="97808" y="366921"/>
                  </a:lnTo>
                  <a:lnTo>
                    <a:pt x="76073" y="407898"/>
                  </a:lnTo>
                  <a:lnTo>
                    <a:pt x="57054" y="449907"/>
                  </a:lnTo>
                  <a:lnTo>
                    <a:pt x="40753" y="492812"/>
                  </a:lnTo>
                  <a:lnTo>
                    <a:pt x="27169" y="536474"/>
                  </a:lnTo>
                  <a:lnTo>
                    <a:pt x="16301" y="580756"/>
                  </a:lnTo>
                  <a:lnTo>
                    <a:pt x="8150" y="625520"/>
                  </a:lnTo>
                  <a:lnTo>
                    <a:pt x="2716" y="670628"/>
                  </a:lnTo>
                  <a:lnTo>
                    <a:pt x="0" y="715943"/>
                  </a:lnTo>
                  <a:lnTo>
                    <a:pt x="0" y="761326"/>
                  </a:lnTo>
                  <a:lnTo>
                    <a:pt x="2716" y="806641"/>
                  </a:lnTo>
                  <a:lnTo>
                    <a:pt x="8150" y="851749"/>
                  </a:lnTo>
                  <a:lnTo>
                    <a:pt x="16301" y="896513"/>
                  </a:lnTo>
                  <a:lnTo>
                    <a:pt x="27169" y="940795"/>
                  </a:lnTo>
                  <a:lnTo>
                    <a:pt x="40753" y="984457"/>
                  </a:lnTo>
                  <a:lnTo>
                    <a:pt x="57054" y="1027361"/>
                  </a:lnTo>
                  <a:lnTo>
                    <a:pt x="76073" y="1069371"/>
                  </a:lnTo>
                  <a:lnTo>
                    <a:pt x="97808" y="1110348"/>
                  </a:lnTo>
                  <a:lnTo>
                    <a:pt x="122260" y="1150154"/>
                  </a:lnTo>
                  <a:lnTo>
                    <a:pt x="149429" y="1188653"/>
                  </a:lnTo>
                  <a:lnTo>
                    <a:pt x="179315" y="1225705"/>
                  </a:lnTo>
                  <a:lnTo>
                    <a:pt x="211918" y="1261173"/>
                  </a:lnTo>
                  <a:lnTo>
                    <a:pt x="246701" y="1294419"/>
                  </a:lnTo>
                  <a:lnTo>
                    <a:pt x="283036" y="1324894"/>
                  </a:lnTo>
                  <a:lnTo>
                    <a:pt x="320790" y="1352599"/>
                  </a:lnTo>
                  <a:lnTo>
                    <a:pt x="359827" y="1377533"/>
                  </a:lnTo>
                  <a:lnTo>
                    <a:pt x="400012" y="1399696"/>
                  </a:lnTo>
                  <a:lnTo>
                    <a:pt x="441209" y="1419090"/>
                  </a:lnTo>
                  <a:lnTo>
                    <a:pt x="483284" y="1435712"/>
                  </a:lnTo>
                  <a:lnTo>
                    <a:pt x="526102" y="1449565"/>
                  </a:lnTo>
                  <a:lnTo>
                    <a:pt x="569528" y="1460647"/>
                  </a:lnTo>
                  <a:lnTo>
                    <a:pt x="613426" y="1468958"/>
                  </a:lnTo>
                  <a:lnTo>
                    <a:pt x="657662" y="1474499"/>
                  </a:lnTo>
                  <a:lnTo>
                    <a:pt x="702101" y="1477269"/>
                  </a:lnTo>
                  <a:lnTo>
                    <a:pt x="746607" y="1477269"/>
                  </a:lnTo>
                  <a:lnTo>
                    <a:pt x="791046" y="1474499"/>
                  </a:lnTo>
                  <a:lnTo>
                    <a:pt x="835282" y="1468958"/>
                  </a:lnTo>
                  <a:lnTo>
                    <a:pt x="879180" y="1460647"/>
                  </a:lnTo>
                  <a:lnTo>
                    <a:pt x="922606" y="1449565"/>
                  </a:lnTo>
                  <a:lnTo>
                    <a:pt x="965424" y="1435712"/>
                  </a:lnTo>
                  <a:lnTo>
                    <a:pt x="1007499" y="1419090"/>
                  </a:lnTo>
                  <a:lnTo>
                    <a:pt x="1048696" y="1399696"/>
                  </a:lnTo>
                  <a:lnTo>
                    <a:pt x="1088881" y="1377533"/>
                  </a:lnTo>
                  <a:lnTo>
                    <a:pt x="1127918" y="1352599"/>
                  </a:lnTo>
                  <a:lnTo>
                    <a:pt x="1165671" y="1324894"/>
                  </a:lnTo>
                  <a:lnTo>
                    <a:pt x="1202007" y="1294419"/>
                  </a:lnTo>
                  <a:lnTo>
                    <a:pt x="1236790" y="1261173"/>
                  </a:lnTo>
                  <a:lnTo>
                    <a:pt x="1269393" y="1225705"/>
                  </a:lnTo>
                  <a:lnTo>
                    <a:pt x="1299279" y="1188653"/>
                  </a:lnTo>
                  <a:lnTo>
                    <a:pt x="1326448" y="1150154"/>
                  </a:lnTo>
                  <a:lnTo>
                    <a:pt x="1350900" y="1110348"/>
                  </a:lnTo>
                  <a:lnTo>
                    <a:pt x="1372635" y="1069371"/>
                  </a:lnTo>
                  <a:lnTo>
                    <a:pt x="1391653" y="1027361"/>
                  </a:lnTo>
                  <a:lnTo>
                    <a:pt x="1407955" y="984457"/>
                  </a:lnTo>
                  <a:lnTo>
                    <a:pt x="1421539" y="940795"/>
                  </a:lnTo>
                  <a:lnTo>
                    <a:pt x="1432407" y="896513"/>
                  </a:lnTo>
                  <a:lnTo>
                    <a:pt x="1440558" y="851749"/>
                  </a:lnTo>
                  <a:lnTo>
                    <a:pt x="1445992" y="806641"/>
                  </a:lnTo>
                  <a:lnTo>
                    <a:pt x="1448708" y="761326"/>
                  </a:lnTo>
                  <a:lnTo>
                    <a:pt x="1448708" y="715943"/>
                  </a:lnTo>
                  <a:lnTo>
                    <a:pt x="1445992" y="670628"/>
                  </a:lnTo>
                  <a:lnTo>
                    <a:pt x="1440558" y="625520"/>
                  </a:lnTo>
                  <a:lnTo>
                    <a:pt x="1432407" y="580756"/>
                  </a:lnTo>
                  <a:lnTo>
                    <a:pt x="1421539" y="536474"/>
                  </a:lnTo>
                  <a:lnTo>
                    <a:pt x="1407955" y="492812"/>
                  </a:lnTo>
                  <a:lnTo>
                    <a:pt x="1391653" y="449907"/>
                  </a:lnTo>
                  <a:lnTo>
                    <a:pt x="1372635" y="407898"/>
                  </a:lnTo>
                  <a:lnTo>
                    <a:pt x="1350900" y="366921"/>
                  </a:lnTo>
                  <a:lnTo>
                    <a:pt x="1326448" y="327115"/>
                  </a:lnTo>
                  <a:lnTo>
                    <a:pt x="1299279" y="288616"/>
                  </a:lnTo>
                  <a:lnTo>
                    <a:pt x="1269393" y="251564"/>
                  </a:lnTo>
                  <a:lnTo>
                    <a:pt x="1236790" y="216095"/>
                  </a:lnTo>
                  <a:lnTo>
                    <a:pt x="1202007" y="182850"/>
                  </a:lnTo>
                  <a:lnTo>
                    <a:pt x="1165671" y="152375"/>
                  </a:lnTo>
                  <a:lnTo>
                    <a:pt x="1127918" y="124670"/>
                  </a:lnTo>
                  <a:lnTo>
                    <a:pt x="1088881" y="99736"/>
                  </a:lnTo>
                  <a:lnTo>
                    <a:pt x="1048696" y="77572"/>
                  </a:lnTo>
                  <a:lnTo>
                    <a:pt x="1007499" y="58179"/>
                  </a:lnTo>
                  <a:lnTo>
                    <a:pt x="965424" y="41556"/>
                  </a:lnTo>
                  <a:lnTo>
                    <a:pt x="922606" y="27704"/>
                  </a:lnTo>
                  <a:lnTo>
                    <a:pt x="879180" y="16622"/>
                  </a:lnTo>
                  <a:lnTo>
                    <a:pt x="835282" y="8311"/>
                  </a:lnTo>
                  <a:lnTo>
                    <a:pt x="791046" y="2770"/>
                  </a:lnTo>
                  <a:lnTo>
                    <a:pt x="746607" y="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12051" y="2464145"/>
              <a:ext cx="1447165" cy="1474470"/>
            </a:xfrm>
            <a:custGeom>
              <a:avLst/>
              <a:gdLst/>
              <a:ahLst/>
              <a:cxnLst/>
              <a:rect l="l" t="t" r="r" b="b"/>
              <a:pathLst>
                <a:path w="1447164" h="1474470">
                  <a:moveTo>
                    <a:pt x="745789" y="0"/>
                  </a:moveTo>
                  <a:lnTo>
                    <a:pt x="701332" y="0"/>
                  </a:lnTo>
                  <a:lnTo>
                    <a:pt x="656942" y="2764"/>
                  </a:lnTo>
                  <a:lnTo>
                    <a:pt x="612755" y="8293"/>
                  </a:lnTo>
                  <a:lnTo>
                    <a:pt x="568904" y="16587"/>
                  </a:lnTo>
                  <a:lnTo>
                    <a:pt x="525526" y="27645"/>
                  </a:lnTo>
                  <a:lnTo>
                    <a:pt x="482755" y="41467"/>
                  </a:lnTo>
                  <a:lnTo>
                    <a:pt x="440726" y="58054"/>
                  </a:lnTo>
                  <a:lnTo>
                    <a:pt x="399574" y="77406"/>
                  </a:lnTo>
                  <a:lnTo>
                    <a:pt x="359433" y="99522"/>
                  </a:lnTo>
                  <a:lnTo>
                    <a:pt x="320439" y="124403"/>
                  </a:lnTo>
                  <a:lnTo>
                    <a:pt x="282727" y="152048"/>
                  </a:lnTo>
                  <a:lnTo>
                    <a:pt x="246431" y="182457"/>
                  </a:lnTo>
                  <a:lnTo>
                    <a:pt x="211686" y="215631"/>
                  </a:lnTo>
                  <a:lnTo>
                    <a:pt x="179119" y="251024"/>
                  </a:lnTo>
                  <a:lnTo>
                    <a:pt x="149265" y="287996"/>
                  </a:lnTo>
                  <a:lnTo>
                    <a:pt x="122126" y="326412"/>
                  </a:lnTo>
                  <a:lnTo>
                    <a:pt x="97701" y="366133"/>
                  </a:lnTo>
                  <a:lnTo>
                    <a:pt x="75989" y="407021"/>
                  </a:lnTo>
                  <a:lnTo>
                    <a:pt x="56992" y="448941"/>
                  </a:lnTo>
                  <a:lnTo>
                    <a:pt x="40708" y="491753"/>
                  </a:lnTo>
                  <a:lnTo>
                    <a:pt x="27139" y="535322"/>
                  </a:lnTo>
                  <a:lnTo>
                    <a:pt x="16283" y="579508"/>
                  </a:lnTo>
                  <a:lnTo>
                    <a:pt x="8141" y="624176"/>
                  </a:lnTo>
                  <a:lnTo>
                    <a:pt x="2713" y="669187"/>
                  </a:lnTo>
                  <a:lnTo>
                    <a:pt x="0" y="714405"/>
                  </a:lnTo>
                  <a:lnTo>
                    <a:pt x="0" y="759691"/>
                  </a:lnTo>
                  <a:lnTo>
                    <a:pt x="2713" y="804908"/>
                  </a:lnTo>
                  <a:lnTo>
                    <a:pt x="8141" y="849919"/>
                  </a:lnTo>
                  <a:lnTo>
                    <a:pt x="16283" y="894587"/>
                  </a:lnTo>
                  <a:lnTo>
                    <a:pt x="27139" y="938774"/>
                  </a:lnTo>
                  <a:lnTo>
                    <a:pt x="40708" y="982342"/>
                  </a:lnTo>
                  <a:lnTo>
                    <a:pt x="56992" y="1025155"/>
                  </a:lnTo>
                  <a:lnTo>
                    <a:pt x="75989" y="1067074"/>
                  </a:lnTo>
                  <a:lnTo>
                    <a:pt x="97701" y="1107963"/>
                  </a:lnTo>
                  <a:lnTo>
                    <a:pt x="122126" y="1147684"/>
                  </a:lnTo>
                  <a:lnTo>
                    <a:pt x="149265" y="1186099"/>
                  </a:lnTo>
                  <a:lnTo>
                    <a:pt x="179119" y="1223072"/>
                  </a:lnTo>
                  <a:lnTo>
                    <a:pt x="211686" y="1258464"/>
                  </a:lnTo>
                  <a:lnTo>
                    <a:pt x="246431" y="1291638"/>
                  </a:lnTo>
                  <a:lnTo>
                    <a:pt x="282727" y="1322048"/>
                  </a:lnTo>
                  <a:lnTo>
                    <a:pt x="320439" y="1349693"/>
                  </a:lnTo>
                  <a:lnTo>
                    <a:pt x="359433" y="1374573"/>
                  </a:lnTo>
                  <a:lnTo>
                    <a:pt x="399574" y="1396690"/>
                  </a:lnTo>
                  <a:lnTo>
                    <a:pt x="440726" y="1416041"/>
                  </a:lnTo>
                  <a:lnTo>
                    <a:pt x="482755" y="1432628"/>
                  </a:lnTo>
                  <a:lnTo>
                    <a:pt x="525526" y="1446451"/>
                  </a:lnTo>
                  <a:lnTo>
                    <a:pt x="568904" y="1457509"/>
                  </a:lnTo>
                  <a:lnTo>
                    <a:pt x="612755" y="1465802"/>
                  </a:lnTo>
                  <a:lnTo>
                    <a:pt x="656942" y="1471331"/>
                  </a:lnTo>
                  <a:lnTo>
                    <a:pt x="701332" y="1474096"/>
                  </a:lnTo>
                  <a:lnTo>
                    <a:pt x="745789" y="1474096"/>
                  </a:lnTo>
                  <a:lnTo>
                    <a:pt x="790179" y="1471331"/>
                  </a:lnTo>
                  <a:lnTo>
                    <a:pt x="834367" y="1465802"/>
                  </a:lnTo>
                  <a:lnTo>
                    <a:pt x="878217" y="1457509"/>
                  </a:lnTo>
                  <a:lnTo>
                    <a:pt x="921595" y="1446451"/>
                  </a:lnTo>
                  <a:lnTo>
                    <a:pt x="964366" y="1432628"/>
                  </a:lnTo>
                  <a:lnTo>
                    <a:pt x="1006395" y="1416041"/>
                  </a:lnTo>
                  <a:lnTo>
                    <a:pt x="1047548" y="1396690"/>
                  </a:lnTo>
                  <a:lnTo>
                    <a:pt x="1087688" y="1374573"/>
                  </a:lnTo>
                  <a:lnTo>
                    <a:pt x="1126682" y="1349693"/>
                  </a:lnTo>
                  <a:lnTo>
                    <a:pt x="1164395" y="1322048"/>
                  </a:lnTo>
                  <a:lnTo>
                    <a:pt x="1200691" y="1291638"/>
                  </a:lnTo>
                  <a:lnTo>
                    <a:pt x="1235435" y="1258464"/>
                  </a:lnTo>
                  <a:lnTo>
                    <a:pt x="1268002" y="1223072"/>
                  </a:lnTo>
                  <a:lnTo>
                    <a:pt x="1297856" y="1186099"/>
                  </a:lnTo>
                  <a:lnTo>
                    <a:pt x="1324995" y="1147684"/>
                  </a:lnTo>
                  <a:lnTo>
                    <a:pt x="1349420" y="1107963"/>
                  </a:lnTo>
                  <a:lnTo>
                    <a:pt x="1371132" y="1067074"/>
                  </a:lnTo>
                  <a:lnTo>
                    <a:pt x="1390129" y="1025155"/>
                  </a:lnTo>
                  <a:lnTo>
                    <a:pt x="1406413" y="982342"/>
                  </a:lnTo>
                  <a:lnTo>
                    <a:pt x="1419982" y="938774"/>
                  </a:lnTo>
                  <a:lnTo>
                    <a:pt x="1430838" y="894587"/>
                  </a:lnTo>
                  <a:lnTo>
                    <a:pt x="1438980" y="849919"/>
                  </a:lnTo>
                  <a:lnTo>
                    <a:pt x="1444408" y="804908"/>
                  </a:lnTo>
                  <a:lnTo>
                    <a:pt x="1447122" y="759691"/>
                  </a:lnTo>
                  <a:lnTo>
                    <a:pt x="1447122" y="714405"/>
                  </a:lnTo>
                  <a:lnTo>
                    <a:pt x="1444408" y="669187"/>
                  </a:lnTo>
                  <a:lnTo>
                    <a:pt x="1438980" y="624176"/>
                  </a:lnTo>
                  <a:lnTo>
                    <a:pt x="1430838" y="579508"/>
                  </a:lnTo>
                  <a:lnTo>
                    <a:pt x="1419982" y="535322"/>
                  </a:lnTo>
                  <a:lnTo>
                    <a:pt x="1406413" y="491753"/>
                  </a:lnTo>
                  <a:lnTo>
                    <a:pt x="1390129" y="448941"/>
                  </a:lnTo>
                  <a:lnTo>
                    <a:pt x="1371132" y="407021"/>
                  </a:lnTo>
                  <a:lnTo>
                    <a:pt x="1349420" y="366133"/>
                  </a:lnTo>
                  <a:lnTo>
                    <a:pt x="1324995" y="326412"/>
                  </a:lnTo>
                  <a:lnTo>
                    <a:pt x="1297856" y="287996"/>
                  </a:lnTo>
                  <a:lnTo>
                    <a:pt x="1268002" y="251024"/>
                  </a:lnTo>
                  <a:lnTo>
                    <a:pt x="1235435" y="215631"/>
                  </a:lnTo>
                  <a:lnTo>
                    <a:pt x="1200691" y="182457"/>
                  </a:lnTo>
                  <a:lnTo>
                    <a:pt x="1164395" y="152048"/>
                  </a:lnTo>
                  <a:lnTo>
                    <a:pt x="1126682" y="124403"/>
                  </a:lnTo>
                  <a:lnTo>
                    <a:pt x="1087688" y="99522"/>
                  </a:lnTo>
                  <a:lnTo>
                    <a:pt x="1047548" y="77406"/>
                  </a:lnTo>
                  <a:lnTo>
                    <a:pt x="1006395" y="58054"/>
                  </a:lnTo>
                  <a:lnTo>
                    <a:pt x="964366" y="41467"/>
                  </a:lnTo>
                  <a:lnTo>
                    <a:pt x="921595" y="27645"/>
                  </a:lnTo>
                  <a:lnTo>
                    <a:pt x="878217" y="16587"/>
                  </a:lnTo>
                  <a:lnTo>
                    <a:pt x="834367" y="8293"/>
                  </a:lnTo>
                  <a:lnTo>
                    <a:pt x="790179" y="2764"/>
                  </a:lnTo>
                  <a:lnTo>
                    <a:pt x="745789" y="0"/>
                  </a:lnTo>
                  <a:close/>
                </a:path>
              </a:pathLst>
            </a:custGeom>
            <a:solidFill>
              <a:srgbClr val="04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2051" y="5037483"/>
              <a:ext cx="1449070" cy="1477645"/>
            </a:xfrm>
            <a:custGeom>
              <a:avLst/>
              <a:gdLst/>
              <a:ahLst/>
              <a:cxnLst/>
              <a:rect l="l" t="t" r="r" b="b"/>
              <a:pathLst>
                <a:path w="1449070" h="1477645">
                  <a:moveTo>
                    <a:pt x="746607" y="0"/>
                  </a:moveTo>
                  <a:lnTo>
                    <a:pt x="702101" y="0"/>
                  </a:lnTo>
                  <a:lnTo>
                    <a:pt x="657662" y="2770"/>
                  </a:lnTo>
                  <a:lnTo>
                    <a:pt x="613426" y="8311"/>
                  </a:lnTo>
                  <a:lnTo>
                    <a:pt x="569528" y="16622"/>
                  </a:lnTo>
                  <a:lnTo>
                    <a:pt x="526102" y="27704"/>
                  </a:lnTo>
                  <a:lnTo>
                    <a:pt x="483284" y="41556"/>
                  </a:lnTo>
                  <a:lnTo>
                    <a:pt x="441209" y="58179"/>
                  </a:lnTo>
                  <a:lnTo>
                    <a:pt x="400012" y="77572"/>
                  </a:lnTo>
                  <a:lnTo>
                    <a:pt x="359827" y="99736"/>
                  </a:lnTo>
                  <a:lnTo>
                    <a:pt x="320790" y="124670"/>
                  </a:lnTo>
                  <a:lnTo>
                    <a:pt x="283036" y="152375"/>
                  </a:lnTo>
                  <a:lnTo>
                    <a:pt x="246701" y="182850"/>
                  </a:lnTo>
                  <a:lnTo>
                    <a:pt x="211918" y="216095"/>
                  </a:lnTo>
                  <a:lnTo>
                    <a:pt x="179315" y="251564"/>
                  </a:lnTo>
                  <a:lnTo>
                    <a:pt x="149429" y="288616"/>
                  </a:lnTo>
                  <a:lnTo>
                    <a:pt x="122260" y="327115"/>
                  </a:lnTo>
                  <a:lnTo>
                    <a:pt x="97808" y="366921"/>
                  </a:lnTo>
                  <a:lnTo>
                    <a:pt x="76073" y="407898"/>
                  </a:lnTo>
                  <a:lnTo>
                    <a:pt x="57054" y="449908"/>
                  </a:lnTo>
                  <a:lnTo>
                    <a:pt x="40753" y="492812"/>
                  </a:lnTo>
                  <a:lnTo>
                    <a:pt x="27169" y="536474"/>
                  </a:lnTo>
                  <a:lnTo>
                    <a:pt x="16301" y="580756"/>
                  </a:lnTo>
                  <a:lnTo>
                    <a:pt x="8150" y="625520"/>
                  </a:lnTo>
                  <a:lnTo>
                    <a:pt x="2716" y="670628"/>
                  </a:lnTo>
                  <a:lnTo>
                    <a:pt x="0" y="715943"/>
                  </a:lnTo>
                  <a:lnTo>
                    <a:pt x="0" y="761326"/>
                  </a:lnTo>
                  <a:lnTo>
                    <a:pt x="2716" y="806641"/>
                  </a:lnTo>
                  <a:lnTo>
                    <a:pt x="8150" y="851749"/>
                  </a:lnTo>
                  <a:lnTo>
                    <a:pt x="16301" y="896513"/>
                  </a:lnTo>
                  <a:lnTo>
                    <a:pt x="27169" y="940795"/>
                  </a:lnTo>
                  <a:lnTo>
                    <a:pt x="40753" y="984457"/>
                  </a:lnTo>
                  <a:lnTo>
                    <a:pt x="57054" y="1027362"/>
                  </a:lnTo>
                  <a:lnTo>
                    <a:pt x="76073" y="1069371"/>
                  </a:lnTo>
                  <a:lnTo>
                    <a:pt x="97808" y="1110348"/>
                  </a:lnTo>
                  <a:lnTo>
                    <a:pt x="122260" y="1150154"/>
                  </a:lnTo>
                  <a:lnTo>
                    <a:pt x="149429" y="1188652"/>
                  </a:lnTo>
                  <a:lnTo>
                    <a:pt x="179315" y="1225705"/>
                  </a:lnTo>
                  <a:lnTo>
                    <a:pt x="211918" y="1261173"/>
                  </a:lnTo>
                  <a:lnTo>
                    <a:pt x="246701" y="1294419"/>
                  </a:lnTo>
                  <a:lnTo>
                    <a:pt x="283036" y="1324894"/>
                  </a:lnTo>
                  <a:lnTo>
                    <a:pt x="320790" y="1352598"/>
                  </a:lnTo>
                  <a:lnTo>
                    <a:pt x="359827" y="1377533"/>
                  </a:lnTo>
                  <a:lnTo>
                    <a:pt x="400012" y="1399696"/>
                  </a:lnTo>
                  <a:lnTo>
                    <a:pt x="441209" y="1419090"/>
                  </a:lnTo>
                  <a:lnTo>
                    <a:pt x="483284" y="1435712"/>
                  </a:lnTo>
                  <a:lnTo>
                    <a:pt x="526102" y="1449565"/>
                  </a:lnTo>
                  <a:lnTo>
                    <a:pt x="569528" y="1460647"/>
                  </a:lnTo>
                  <a:lnTo>
                    <a:pt x="613426" y="1468958"/>
                  </a:lnTo>
                  <a:lnTo>
                    <a:pt x="657662" y="1474499"/>
                  </a:lnTo>
                  <a:lnTo>
                    <a:pt x="702101" y="1477269"/>
                  </a:lnTo>
                  <a:lnTo>
                    <a:pt x="746607" y="1477269"/>
                  </a:lnTo>
                  <a:lnTo>
                    <a:pt x="791046" y="1474499"/>
                  </a:lnTo>
                  <a:lnTo>
                    <a:pt x="835282" y="1468958"/>
                  </a:lnTo>
                  <a:lnTo>
                    <a:pt x="879180" y="1460647"/>
                  </a:lnTo>
                  <a:lnTo>
                    <a:pt x="922606" y="1449565"/>
                  </a:lnTo>
                  <a:lnTo>
                    <a:pt x="965424" y="1435712"/>
                  </a:lnTo>
                  <a:lnTo>
                    <a:pt x="1007499" y="1419090"/>
                  </a:lnTo>
                  <a:lnTo>
                    <a:pt x="1048696" y="1399696"/>
                  </a:lnTo>
                  <a:lnTo>
                    <a:pt x="1088881" y="1377533"/>
                  </a:lnTo>
                  <a:lnTo>
                    <a:pt x="1127918" y="1352598"/>
                  </a:lnTo>
                  <a:lnTo>
                    <a:pt x="1165671" y="1324894"/>
                  </a:lnTo>
                  <a:lnTo>
                    <a:pt x="1202007" y="1294419"/>
                  </a:lnTo>
                  <a:lnTo>
                    <a:pt x="1236790" y="1261173"/>
                  </a:lnTo>
                  <a:lnTo>
                    <a:pt x="1269393" y="1225705"/>
                  </a:lnTo>
                  <a:lnTo>
                    <a:pt x="1299279" y="1188652"/>
                  </a:lnTo>
                  <a:lnTo>
                    <a:pt x="1326448" y="1150154"/>
                  </a:lnTo>
                  <a:lnTo>
                    <a:pt x="1350900" y="1110348"/>
                  </a:lnTo>
                  <a:lnTo>
                    <a:pt x="1372635" y="1069371"/>
                  </a:lnTo>
                  <a:lnTo>
                    <a:pt x="1391653" y="1027362"/>
                  </a:lnTo>
                  <a:lnTo>
                    <a:pt x="1407955" y="984457"/>
                  </a:lnTo>
                  <a:lnTo>
                    <a:pt x="1421539" y="940795"/>
                  </a:lnTo>
                  <a:lnTo>
                    <a:pt x="1432407" y="896513"/>
                  </a:lnTo>
                  <a:lnTo>
                    <a:pt x="1440558" y="851749"/>
                  </a:lnTo>
                  <a:lnTo>
                    <a:pt x="1445992" y="806641"/>
                  </a:lnTo>
                  <a:lnTo>
                    <a:pt x="1448708" y="761326"/>
                  </a:lnTo>
                  <a:lnTo>
                    <a:pt x="1448708" y="715943"/>
                  </a:lnTo>
                  <a:lnTo>
                    <a:pt x="1445992" y="670628"/>
                  </a:lnTo>
                  <a:lnTo>
                    <a:pt x="1440558" y="625520"/>
                  </a:lnTo>
                  <a:lnTo>
                    <a:pt x="1432407" y="580756"/>
                  </a:lnTo>
                  <a:lnTo>
                    <a:pt x="1421539" y="536474"/>
                  </a:lnTo>
                  <a:lnTo>
                    <a:pt x="1407955" y="492812"/>
                  </a:lnTo>
                  <a:lnTo>
                    <a:pt x="1391653" y="449908"/>
                  </a:lnTo>
                  <a:lnTo>
                    <a:pt x="1372635" y="407898"/>
                  </a:lnTo>
                  <a:lnTo>
                    <a:pt x="1350900" y="366921"/>
                  </a:lnTo>
                  <a:lnTo>
                    <a:pt x="1326448" y="327115"/>
                  </a:lnTo>
                  <a:lnTo>
                    <a:pt x="1299279" y="288616"/>
                  </a:lnTo>
                  <a:lnTo>
                    <a:pt x="1269393" y="251564"/>
                  </a:lnTo>
                  <a:lnTo>
                    <a:pt x="1236790" y="216095"/>
                  </a:lnTo>
                  <a:lnTo>
                    <a:pt x="1202007" y="182850"/>
                  </a:lnTo>
                  <a:lnTo>
                    <a:pt x="1165671" y="152375"/>
                  </a:lnTo>
                  <a:lnTo>
                    <a:pt x="1127918" y="124670"/>
                  </a:lnTo>
                  <a:lnTo>
                    <a:pt x="1088881" y="99736"/>
                  </a:lnTo>
                  <a:lnTo>
                    <a:pt x="1048696" y="77572"/>
                  </a:lnTo>
                  <a:lnTo>
                    <a:pt x="1007499" y="58179"/>
                  </a:lnTo>
                  <a:lnTo>
                    <a:pt x="965424" y="41556"/>
                  </a:lnTo>
                  <a:lnTo>
                    <a:pt x="922606" y="27704"/>
                  </a:lnTo>
                  <a:lnTo>
                    <a:pt x="879180" y="16622"/>
                  </a:lnTo>
                  <a:lnTo>
                    <a:pt x="835282" y="8311"/>
                  </a:lnTo>
                  <a:lnTo>
                    <a:pt x="791046" y="2770"/>
                  </a:lnTo>
                  <a:lnTo>
                    <a:pt x="746607" y="0"/>
                  </a:lnTo>
                  <a:close/>
                </a:path>
              </a:pathLst>
            </a:custGeom>
            <a:solidFill>
              <a:srgbClr val="FF2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4746" y="3777002"/>
              <a:ext cx="1424940" cy="1453515"/>
            </a:xfrm>
            <a:custGeom>
              <a:avLst/>
              <a:gdLst/>
              <a:ahLst/>
              <a:cxnLst/>
              <a:rect l="l" t="t" r="r" b="b"/>
              <a:pathLst>
                <a:path w="1424939" h="1453514">
                  <a:moveTo>
                    <a:pt x="734340" y="0"/>
                  </a:moveTo>
                  <a:lnTo>
                    <a:pt x="690565" y="0"/>
                  </a:lnTo>
                  <a:lnTo>
                    <a:pt x="646857" y="2725"/>
                  </a:lnTo>
                  <a:lnTo>
                    <a:pt x="603348" y="8177"/>
                  </a:lnTo>
                  <a:lnTo>
                    <a:pt x="560170" y="16354"/>
                  </a:lnTo>
                  <a:lnTo>
                    <a:pt x="517458" y="27258"/>
                  </a:lnTo>
                  <a:lnTo>
                    <a:pt x="475344" y="40887"/>
                  </a:lnTo>
                  <a:lnTo>
                    <a:pt x="433960" y="57242"/>
                  </a:lnTo>
                  <a:lnTo>
                    <a:pt x="393439" y="76323"/>
                  </a:lnTo>
                  <a:lnTo>
                    <a:pt x="353915" y="98129"/>
                  </a:lnTo>
                  <a:lnTo>
                    <a:pt x="315519" y="122662"/>
                  </a:lnTo>
                  <a:lnTo>
                    <a:pt x="278386" y="149920"/>
                  </a:lnTo>
                  <a:lnTo>
                    <a:pt x="242647" y="179904"/>
                  </a:lnTo>
                  <a:lnTo>
                    <a:pt x="208435" y="212614"/>
                  </a:lnTo>
                  <a:lnTo>
                    <a:pt x="176368" y="247511"/>
                  </a:lnTo>
                  <a:lnTo>
                    <a:pt x="146974" y="283966"/>
                  </a:lnTo>
                  <a:lnTo>
                    <a:pt x="120251" y="321844"/>
                  </a:lnTo>
                  <a:lnTo>
                    <a:pt x="96201" y="361009"/>
                  </a:lnTo>
                  <a:lnTo>
                    <a:pt x="74823" y="401326"/>
                  </a:lnTo>
                  <a:lnTo>
                    <a:pt x="56117" y="442659"/>
                  </a:lnTo>
                  <a:lnTo>
                    <a:pt x="40083" y="484872"/>
                  </a:lnTo>
                  <a:lnTo>
                    <a:pt x="26722" y="527831"/>
                  </a:lnTo>
                  <a:lnTo>
                    <a:pt x="16033" y="571400"/>
                  </a:lnTo>
                  <a:lnTo>
                    <a:pt x="8016" y="615442"/>
                  </a:lnTo>
                  <a:lnTo>
                    <a:pt x="2672" y="659823"/>
                  </a:lnTo>
                  <a:lnTo>
                    <a:pt x="0" y="704408"/>
                  </a:lnTo>
                  <a:lnTo>
                    <a:pt x="0" y="749060"/>
                  </a:lnTo>
                  <a:lnTo>
                    <a:pt x="2672" y="793645"/>
                  </a:lnTo>
                  <a:lnTo>
                    <a:pt x="8016" y="838026"/>
                  </a:lnTo>
                  <a:lnTo>
                    <a:pt x="16033" y="882069"/>
                  </a:lnTo>
                  <a:lnTo>
                    <a:pt x="26722" y="925637"/>
                  </a:lnTo>
                  <a:lnTo>
                    <a:pt x="40083" y="968596"/>
                  </a:lnTo>
                  <a:lnTo>
                    <a:pt x="56117" y="1010809"/>
                  </a:lnTo>
                  <a:lnTo>
                    <a:pt x="74823" y="1052142"/>
                  </a:lnTo>
                  <a:lnTo>
                    <a:pt x="96201" y="1092459"/>
                  </a:lnTo>
                  <a:lnTo>
                    <a:pt x="120251" y="1131624"/>
                  </a:lnTo>
                  <a:lnTo>
                    <a:pt x="146974" y="1169502"/>
                  </a:lnTo>
                  <a:lnTo>
                    <a:pt x="176368" y="1205957"/>
                  </a:lnTo>
                  <a:lnTo>
                    <a:pt x="208435" y="1240854"/>
                  </a:lnTo>
                  <a:lnTo>
                    <a:pt x="242647" y="1273564"/>
                  </a:lnTo>
                  <a:lnTo>
                    <a:pt x="278386" y="1303548"/>
                  </a:lnTo>
                  <a:lnTo>
                    <a:pt x="315519" y="1330806"/>
                  </a:lnTo>
                  <a:lnTo>
                    <a:pt x="353915" y="1355339"/>
                  </a:lnTo>
                  <a:lnTo>
                    <a:pt x="393439" y="1377146"/>
                  </a:lnTo>
                  <a:lnTo>
                    <a:pt x="433960" y="1396226"/>
                  </a:lnTo>
                  <a:lnTo>
                    <a:pt x="475344" y="1412581"/>
                  </a:lnTo>
                  <a:lnTo>
                    <a:pt x="517458" y="1426210"/>
                  </a:lnTo>
                  <a:lnTo>
                    <a:pt x="560170" y="1437114"/>
                  </a:lnTo>
                  <a:lnTo>
                    <a:pt x="603348" y="1445291"/>
                  </a:lnTo>
                  <a:lnTo>
                    <a:pt x="646857" y="1450743"/>
                  </a:lnTo>
                  <a:lnTo>
                    <a:pt x="690565" y="1453469"/>
                  </a:lnTo>
                  <a:lnTo>
                    <a:pt x="734340" y="1453469"/>
                  </a:lnTo>
                  <a:lnTo>
                    <a:pt x="778049" y="1450743"/>
                  </a:lnTo>
                  <a:lnTo>
                    <a:pt x="821558" y="1445291"/>
                  </a:lnTo>
                  <a:lnTo>
                    <a:pt x="864735" y="1437114"/>
                  </a:lnTo>
                  <a:lnTo>
                    <a:pt x="907447" y="1426210"/>
                  </a:lnTo>
                  <a:lnTo>
                    <a:pt x="949562" y="1412581"/>
                  </a:lnTo>
                  <a:lnTo>
                    <a:pt x="990946" y="1396226"/>
                  </a:lnTo>
                  <a:lnTo>
                    <a:pt x="1031466" y="1377146"/>
                  </a:lnTo>
                  <a:lnTo>
                    <a:pt x="1070991" y="1355339"/>
                  </a:lnTo>
                  <a:lnTo>
                    <a:pt x="1109386" y="1330806"/>
                  </a:lnTo>
                  <a:lnTo>
                    <a:pt x="1146520" y="1303548"/>
                  </a:lnTo>
                  <a:lnTo>
                    <a:pt x="1182259" y="1273564"/>
                  </a:lnTo>
                  <a:lnTo>
                    <a:pt x="1216470" y="1240854"/>
                  </a:lnTo>
                  <a:lnTo>
                    <a:pt x="1248537" y="1205957"/>
                  </a:lnTo>
                  <a:lnTo>
                    <a:pt x="1277932" y="1169502"/>
                  </a:lnTo>
                  <a:lnTo>
                    <a:pt x="1304655" y="1131624"/>
                  </a:lnTo>
                  <a:lnTo>
                    <a:pt x="1328705" y="1092459"/>
                  </a:lnTo>
                  <a:lnTo>
                    <a:pt x="1350083" y="1052142"/>
                  </a:lnTo>
                  <a:lnTo>
                    <a:pt x="1368789" y="1010809"/>
                  </a:lnTo>
                  <a:lnTo>
                    <a:pt x="1384823" y="968596"/>
                  </a:lnTo>
                  <a:lnTo>
                    <a:pt x="1398184" y="925637"/>
                  </a:lnTo>
                  <a:lnTo>
                    <a:pt x="1408873" y="882069"/>
                  </a:lnTo>
                  <a:lnTo>
                    <a:pt x="1416890" y="838026"/>
                  </a:lnTo>
                  <a:lnTo>
                    <a:pt x="1422234" y="793645"/>
                  </a:lnTo>
                  <a:lnTo>
                    <a:pt x="1424907" y="749060"/>
                  </a:lnTo>
                  <a:lnTo>
                    <a:pt x="1424907" y="704408"/>
                  </a:lnTo>
                  <a:lnTo>
                    <a:pt x="1422234" y="659823"/>
                  </a:lnTo>
                  <a:lnTo>
                    <a:pt x="1416890" y="615442"/>
                  </a:lnTo>
                  <a:lnTo>
                    <a:pt x="1408873" y="571400"/>
                  </a:lnTo>
                  <a:lnTo>
                    <a:pt x="1398184" y="527831"/>
                  </a:lnTo>
                  <a:lnTo>
                    <a:pt x="1384823" y="484872"/>
                  </a:lnTo>
                  <a:lnTo>
                    <a:pt x="1368789" y="442659"/>
                  </a:lnTo>
                  <a:lnTo>
                    <a:pt x="1350083" y="401326"/>
                  </a:lnTo>
                  <a:lnTo>
                    <a:pt x="1328705" y="361009"/>
                  </a:lnTo>
                  <a:lnTo>
                    <a:pt x="1304655" y="321844"/>
                  </a:lnTo>
                  <a:lnTo>
                    <a:pt x="1277932" y="283966"/>
                  </a:lnTo>
                  <a:lnTo>
                    <a:pt x="1248537" y="247511"/>
                  </a:lnTo>
                  <a:lnTo>
                    <a:pt x="1216470" y="212614"/>
                  </a:lnTo>
                  <a:lnTo>
                    <a:pt x="1182259" y="179904"/>
                  </a:lnTo>
                  <a:lnTo>
                    <a:pt x="1146520" y="149920"/>
                  </a:lnTo>
                  <a:lnTo>
                    <a:pt x="1109386" y="122662"/>
                  </a:lnTo>
                  <a:lnTo>
                    <a:pt x="1070991" y="98129"/>
                  </a:lnTo>
                  <a:lnTo>
                    <a:pt x="1031466" y="76323"/>
                  </a:lnTo>
                  <a:lnTo>
                    <a:pt x="990946" y="57242"/>
                  </a:lnTo>
                  <a:lnTo>
                    <a:pt x="949562" y="40887"/>
                  </a:lnTo>
                  <a:lnTo>
                    <a:pt x="907447" y="27258"/>
                  </a:lnTo>
                  <a:lnTo>
                    <a:pt x="864735" y="16354"/>
                  </a:lnTo>
                  <a:lnTo>
                    <a:pt x="821558" y="8177"/>
                  </a:lnTo>
                  <a:lnTo>
                    <a:pt x="778049" y="2725"/>
                  </a:lnTo>
                  <a:lnTo>
                    <a:pt x="734340" y="0"/>
                  </a:lnTo>
                  <a:close/>
                </a:path>
              </a:pathLst>
            </a:custGeom>
            <a:solidFill>
              <a:srgbClr val="FFFFFF">
                <a:alpha val="7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4746" y="3777003"/>
              <a:ext cx="1424940" cy="1453515"/>
            </a:xfrm>
            <a:custGeom>
              <a:avLst/>
              <a:gdLst/>
              <a:ahLst/>
              <a:cxnLst/>
              <a:rect l="l" t="t" r="r" b="b"/>
              <a:pathLst>
                <a:path w="1424939" h="1453514">
                  <a:moveTo>
                    <a:pt x="1216470" y="212614"/>
                  </a:moveTo>
                  <a:lnTo>
                    <a:pt x="1248537" y="247511"/>
                  </a:lnTo>
                  <a:lnTo>
                    <a:pt x="1277932" y="283966"/>
                  </a:lnTo>
                  <a:lnTo>
                    <a:pt x="1304655" y="321844"/>
                  </a:lnTo>
                  <a:lnTo>
                    <a:pt x="1328705" y="361009"/>
                  </a:lnTo>
                  <a:lnTo>
                    <a:pt x="1350083" y="401326"/>
                  </a:lnTo>
                  <a:lnTo>
                    <a:pt x="1368789" y="442659"/>
                  </a:lnTo>
                  <a:lnTo>
                    <a:pt x="1384823" y="484872"/>
                  </a:lnTo>
                  <a:lnTo>
                    <a:pt x="1398184" y="527831"/>
                  </a:lnTo>
                  <a:lnTo>
                    <a:pt x="1408873" y="571399"/>
                  </a:lnTo>
                  <a:lnTo>
                    <a:pt x="1416890" y="615442"/>
                  </a:lnTo>
                  <a:lnTo>
                    <a:pt x="1422235" y="659823"/>
                  </a:lnTo>
                  <a:lnTo>
                    <a:pt x="1424907" y="704408"/>
                  </a:lnTo>
                  <a:lnTo>
                    <a:pt x="1424907" y="749060"/>
                  </a:lnTo>
                  <a:lnTo>
                    <a:pt x="1422235" y="793644"/>
                  </a:lnTo>
                  <a:lnTo>
                    <a:pt x="1416890" y="838026"/>
                  </a:lnTo>
                  <a:lnTo>
                    <a:pt x="1408873" y="882068"/>
                  </a:lnTo>
                  <a:lnTo>
                    <a:pt x="1398184" y="925637"/>
                  </a:lnTo>
                  <a:lnTo>
                    <a:pt x="1384823" y="968595"/>
                  </a:lnTo>
                  <a:lnTo>
                    <a:pt x="1368789" y="1010809"/>
                  </a:lnTo>
                  <a:lnTo>
                    <a:pt x="1350083" y="1052142"/>
                  </a:lnTo>
                  <a:lnTo>
                    <a:pt x="1328705" y="1092458"/>
                  </a:lnTo>
                  <a:lnTo>
                    <a:pt x="1304655" y="1131623"/>
                  </a:lnTo>
                  <a:lnTo>
                    <a:pt x="1277932" y="1169501"/>
                  </a:lnTo>
                  <a:lnTo>
                    <a:pt x="1248537" y="1205956"/>
                  </a:lnTo>
                  <a:lnTo>
                    <a:pt x="1216470" y="1240853"/>
                  </a:lnTo>
                  <a:lnTo>
                    <a:pt x="1182259" y="1273563"/>
                  </a:lnTo>
                  <a:lnTo>
                    <a:pt x="1146520" y="1303547"/>
                  </a:lnTo>
                  <a:lnTo>
                    <a:pt x="1109386" y="1330806"/>
                  </a:lnTo>
                  <a:lnTo>
                    <a:pt x="1070991" y="1355338"/>
                  </a:lnTo>
                  <a:lnTo>
                    <a:pt x="1031466" y="1377145"/>
                  </a:lnTo>
                  <a:lnTo>
                    <a:pt x="990946" y="1396226"/>
                  </a:lnTo>
                  <a:lnTo>
                    <a:pt x="949562" y="1412581"/>
                  </a:lnTo>
                  <a:lnTo>
                    <a:pt x="907447" y="1426210"/>
                  </a:lnTo>
                  <a:lnTo>
                    <a:pt x="864735" y="1437113"/>
                  </a:lnTo>
                  <a:lnTo>
                    <a:pt x="821558" y="1445291"/>
                  </a:lnTo>
                  <a:lnTo>
                    <a:pt x="778049" y="1450742"/>
                  </a:lnTo>
                  <a:lnTo>
                    <a:pt x="734340" y="1453468"/>
                  </a:lnTo>
                  <a:lnTo>
                    <a:pt x="690566" y="1453468"/>
                  </a:lnTo>
                  <a:lnTo>
                    <a:pt x="646857" y="1450742"/>
                  </a:lnTo>
                  <a:lnTo>
                    <a:pt x="603348" y="1445291"/>
                  </a:lnTo>
                  <a:lnTo>
                    <a:pt x="560171" y="1437113"/>
                  </a:lnTo>
                  <a:lnTo>
                    <a:pt x="517459" y="1426210"/>
                  </a:lnTo>
                  <a:lnTo>
                    <a:pt x="475344" y="1412581"/>
                  </a:lnTo>
                  <a:lnTo>
                    <a:pt x="433960" y="1396226"/>
                  </a:lnTo>
                  <a:lnTo>
                    <a:pt x="393440" y="1377145"/>
                  </a:lnTo>
                  <a:lnTo>
                    <a:pt x="353915" y="1355338"/>
                  </a:lnTo>
                  <a:lnTo>
                    <a:pt x="315520" y="1330806"/>
                  </a:lnTo>
                  <a:lnTo>
                    <a:pt x="278386" y="1303547"/>
                  </a:lnTo>
                  <a:lnTo>
                    <a:pt x="242647" y="1273563"/>
                  </a:lnTo>
                  <a:lnTo>
                    <a:pt x="208436" y="1240853"/>
                  </a:lnTo>
                  <a:lnTo>
                    <a:pt x="176369" y="1205956"/>
                  </a:lnTo>
                  <a:lnTo>
                    <a:pt x="146974" y="1169501"/>
                  </a:lnTo>
                  <a:lnTo>
                    <a:pt x="120251" y="1131623"/>
                  </a:lnTo>
                  <a:lnTo>
                    <a:pt x="96201" y="1092458"/>
                  </a:lnTo>
                  <a:lnTo>
                    <a:pt x="74823" y="1052142"/>
                  </a:lnTo>
                  <a:lnTo>
                    <a:pt x="56117" y="1010809"/>
                  </a:lnTo>
                  <a:lnTo>
                    <a:pt x="40083" y="968595"/>
                  </a:lnTo>
                  <a:lnTo>
                    <a:pt x="26722" y="925637"/>
                  </a:lnTo>
                  <a:lnTo>
                    <a:pt x="16033" y="882068"/>
                  </a:lnTo>
                  <a:lnTo>
                    <a:pt x="8016" y="838026"/>
                  </a:lnTo>
                  <a:lnTo>
                    <a:pt x="2672" y="793644"/>
                  </a:lnTo>
                  <a:lnTo>
                    <a:pt x="0" y="749060"/>
                  </a:lnTo>
                  <a:lnTo>
                    <a:pt x="0" y="704408"/>
                  </a:lnTo>
                  <a:lnTo>
                    <a:pt x="2672" y="659823"/>
                  </a:lnTo>
                  <a:lnTo>
                    <a:pt x="8016" y="615442"/>
                  </a:lnTo>
                  <a:lnTo>
                    <a:pt x="16033" y="571399"/>
                  </a:lnTo>
                  <a:lnTo>
                    <a:pt x="26722" y="527831"/>
                  </a:lnTo>
                  <a:lnTo>
                    <a:pt x="40083" y="484872"/>
                  </a:lnTo>
                  <a:lnTo>
                    <a:pt x="56117" y="442659"/>
                  </a:lnTo>
                  <a:lnTo>
                    <a:pt x="74823" y="401326"/>
                  </a:lnTo>
                  <a:lnTo>
                    <a:pt x="96201" y="361009"/>
                  </a:lnTo>
                  <a:lnTo>
                    <a:pt x="120251" y="321844"/>
                  </a:lnTo>
                  <a:lnTo>
                    <a:pt x="146974" y="283966"/>
                  </a:lnTo>
                  <a:lnTo>
                    <a:pt x="176369" y="247511"/>
                  </a:lnTo>
                  <a:lnTo>
                    <a:pt x="208436" y="212614"/>
                  </a:lnTo>
                  <a:lnTo>
                    <a:pt x="242647" y="179904"/>
                  </a:lnTo>
                  <a:lnTo>
                    <a:pt x="278386" y="149920"/>
                  </a:lnTo>
                  <a:lnTo>
                    <a:pt x="315520" y="122662"/>
                  </a:lnTo>
                  <a:lnTo>
                    <a:pt x="353915" y="98129"/>
                  </a:lnTo>
                  <a:lnTo>
                    <a:pt x="393440" y="76323"/>
                  </a:lnTo>
                  <a:lnTo>
                    <a:pt x="433960" y="57242"/>
                  </a:lnTo>
                  <a:lnTo>
                    <a:pt x="475344" y="40887"/>
                  </a:lnTo>
                  <a:lnTo>
                    <a:pt x="517459" y="27258"/>
                  </a:lnTo>
                  <a:lnTo>
                    <a:pt x="560171" y="16354"/>
                  </a:lnTo>
                  <a:lnTo>
                    <a:pt x="603348" y="8177"/>
                  </a:lnTo>
                  <a:lnTo>
                    <a:pt x="646857" y="2725"/>
                  </a:lnTo>
                  <a:lnTo>
                    <a:pt x="690566" y="0"/>
                  </a:lnTo>
                  <a:lnTo>
                    <a:pt x="734340" y="0"/>
                  </a:lnTo>
                  <a:lnTo>
                    <a:pt x="778049" y="2725"/>
                  </a:lnTo>
                  <a:lnTo>
                    <a:pt x="821558" y="8177"/>
                  </a:lnTo>
                  <a:lnTo>
                    <a:pt x="864735" y="16354"/>
                  </a:lnTo>
                  <a:lnTo>
                    <a:pt x="907447" y="27258"/>
                  </a:lnTo>
                  <a:lnTo>
                    <a:pt x="949562" y="40887"/>
                  </a:lnTo>
                  <a:lnTo>
                    <a:pt x="990946" y="57242"/>
                  </a:lnTo>
                  <a:lnTo>
                    <a:pt x="1031466" y="76323"/>
                  </a:lnTo>
                  <a:lnTo>
                    <a:pt x="1070991" y="98129"/>
                  </a:lnTo>
                  <a:lnTo>
                    <a:pt x="1109386" y="122662"/>
                  </a:lnTo>
                  <a:lnTo>
                    <a:pt x="1146520" y="149920"/>
                  </a:lnTo>
                  <a:lnTo>
                    <a:pt x="1182259" y="179904"/>
                  </a:lnTo>
                  <a:lnTo>
                    <a:pt x="1216470" y="2126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3740" y="1250447"/>
            <a:ext cx="5567680" cy="8382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1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Our essential nature has five wisdom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qualities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Colors hold the essence of the energetic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qualities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12" name="object 12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0335" y="110133"/>
            <a:ext cx="4682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Book Antiqua"/>
                <a:cs typeface="Book Antiqua"/>
              </a:rPr>
              <a:t>Five </a:t>
            </a:r>
            <a:r>
              <a:rPr sz="3600" spc="-25" dirty="0">
                <a:solidFill>
                  <a:srgbClr val="000000"/>
                </a:solidFill>
                <a:latin typeface="Book Antiqua"/>
                <a:cs typeface="Book Antiqua"/>
              </a:rPr>
              <a:t>Wisdom</a:t>
            </a:r>
            <a:r>
              <a:rPr sz="3600" spc="-6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Book Antiqua"/>
                <a:cs typeface="Book Antiqua"/>
              </a:rPr>
              <a:t>Energies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9143999" cy="2349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740" y="1047247"/>
            <a:ext cx="7282180" cy="12446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1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Energy is the basic vitality of our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existence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It is the vibrant aspect of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Wisdom,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as 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positive life force,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 experienced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energetically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7410" y="293597"/>
            <a:ext cx="711835" cy="336550"/>
            <a:chOff x="787410" y="293597"/>
            <a:chExt cx="711835" cy="336550"/>
          </a:xfrm>
        </p:grpSpPr>
        <p:sp>
          <p:nvSpPr>
            <p:cNvPr id="5" name="object 5"/>
            <p:cNvSpPr/>
            <p:nvPr/>
          </p:nvSpPr>
          <p:spPr>
            <a:xfrm>
              <a:off x="787400" y="293598"/>
              <a:ext cx="543560" cy="336550"/>
            </a:xfrm>
            <a:custGeom>
              <a:avLst/>
              <a:gdLst/>
              <a:ahLst/>
              <a:cxnLst/>
              <a:rect l="l" t="t" r="r" b="b"/>
              <a:pathLst>
                <a:path w="543560" h="336550">
                  <a:moveTo>
                    <a:pt x="313397" y="21691"/>
                  </a:moveTo>
                  <a:lnTo>
                    <a:pt x="306247" y="17259"/>
                  </a:lnTo>
                  <a:lnTo>
                    <a:pt x="303390" y="19227"/>
                  </a:lnTo>
                  <a:lnTo>
                    <a:pt x="301955" y="19723"/>
                  </a:lnTo>
                  <a:lnTo>
                    <a:pt x="295287" y="20218"/>
                  </a:lnTo>
                  <a:lnTo>
                    <a:pt x="266763" y="21145"/>
                  </a:lnTo>
                  <a:lnTo>
                    <a:pt x="230238" y="21755"/>
                  </a:lnTo>
                  <a:lnTo>
                    <a:pt x="161226" y="22186"/>
                  </a:lnTo>
                  <a:lnTo>
                    <a:pt x="101612" y="21882"/>
                  </a:lnTo>
                  <a:lnTo>
                    <a:pt x="68795" y="21145"/>
                  </a:lnTo>
                  <a:lnTo>
                    <a:pt x="40055" y="19227"/>
                  </a:lnTo>
                  <a:lnTo>
                    <a:pt x="31000" y="16764"/>
                  </a:lnTo>
                  <a:lnTo>
                    <a:pt x="27178" y="13804"/>
                  </a:lnTo>
                  <a:lnTo>
                    <a:pt x="19075" y="13804"/>
                  </a:lnTo>
                  <a:lnTo>
                    <a:pt x="12941" y="34417"/>
                  </a:lnTo>
                  <a:lnTo>
                    <a:pt x="7607" y="50177"/>
                  </a:lnTo>
                  <a:lnTo>
                    <a:pt x="0" y="70573"/>
                  </a:lnTo>
                  <a:lnTo>
                    <a:pt x="11925" y="73533"/>
                  </a:lnTo>
                  <a:lnTo>
                    <a:pt x="17881" y="60452"/>
                  </a:lnTo>
                  <a:lnTo>
                    <a:pt x="28079" y="51396"/>
                  </a:lnTo>
                  <a:lnTo>
                    <a:pt x="48209" y="46126"/>
                  </a:lnTo>
                  <a:lnTo>
                    <a:pt x="83959" y="44424"/>
                  </a:lnTo>
                  <a:lnTo>
                    <a:pt x="110426" y="44780"/>
                  </a:lnTo>
                  <a:lnTo>
                    <a:pt x="132499" y="103822"/>
                  </a:lnTo>
                  <a:lnTo>
                    <a:pt x="133019" y="143408"/>
                  </a:lnTo>
                  <a:lnTo>
                    <a:pt x="133096" y="180657"/>
                  </a:lnTo>
                  <a:lnTo>
                    <a:pt x="132930" y="205778"/>
                  </a:lnTo>
                  <a:lnTo>
                    <a:pt x="132143" y="245859"/>
                  </a:lnTo>
                  <a:lnTo>
                    <a:pt x="130289" y="284556"/>
                  </a:lnTo>
                  <a:lnTo>
                    <a:pt x="104940" y="316064"/>
                  </a:lnTo>
                  <a:lnTo>
                    <a:pt x="80137" y="323291"/>
                  </a:lnTo>
                  <a:lnTo>
                    <a:pt x="84429" y="336118"/>
                  </a:lnTo>
                  <a:lnTo>
                    <a:pt x="113830" y="331546"/>
                  </a:lnTo>
                  <a:lnTo>
                    <a:pt x="135001" y="329184"/>
                  </a:lnTo>
                  <a:lnTo>
                    <a:pt x="155803" y="328320"/>
                  </a:lnTo>
                  <a:lnTo>
                    <a:pt x="184111" y="328193"/>
                  </a:lnTo>
                  <a:lnTo>
                    <a:pt x="221094" y="330695"/>
                  </a:lnTo>
                  <a:lnTo>
                    <a:pt x="230873" y="331152"/>
                  </a:lnTo>
                  <a:lnTo>
                    <a:pt x="232308" y="318858"/>
                  </a:lnTo>
                  <a:lnTo>
                    <a:pt x="228015" y="317868"/>
                  </a:lnTo>
                  <a:lnTo>
                    <a:pt x="226110" y="317868"/>
                  </a:lnTo>
                  <a:lnTo>
                    <a:pt x="208940" y="315366"/>
                  </a:lnTo>
                  <a:lnTo>
                    <a:pt x="195872" y="311835"/>
                  </a:lnTo>
                  <a:lnTo>
                    <a:pt x="188023" y="304469"/>
                  </a:lnTo>
                  <a:lnTo>
                    <a:pt x="184200" y="288124"/>
                  </a:lnTo>
                  <a:lnTo>
                    <a:pt x="183197" y="257644"/>
                  </a:lnTo>
                  <a:lnTo>
                    <a:pt x="183515" y="194767"/>
                  </a:lnTo>
                  <a:lnTo>
                    <a:pt x="184378" y="136029"/>
                  </a:lnTo>
                  <a:lnTo>
                    <a:pt x="185585" y="85153"/>
                  </a:lnTo>
                  <a:lnTo>
                    <a:pt x="186982" y="45897"/>
                  </a:lnTo>
                  <a:lnTo>
                    <a:pt x="205917" y="44450"/>
                  </a:lnTo>
                  <a:lnTo>
                    <a:pt x="233845" y="44627"/>
                  </a:lnTo>
                  <a:lnTo>
                    <a:pt x="253428" y="46024"/>
                  </a:lnTo>
                  <a:lnTo>
                    <a:pt x="272465" y="49834"/>
                  </a:lnTo>
                  <a:lnTo>
                    <a:pt x="287655" y="57251"/>
                  </a:lnTo>
                  <a:lnTo>
                    <a:pt x="285750" y="75996"/>
                  </a:lnTo>
                  <a:lnTo>
                    <a:pt x="300050" y="73533"/>
                  </a:lnTo>
                  <a:lnTo>
                    <a:pt x="302412" y="57988"/>
                  </a:lnTo>
                  <a:lnTo>
                    <a:pt x="306019" y="43713"/>
                  </a:lnTo>
                  <a:lnTo>
                    <a:pt x="309981" y="31381"/>
                  </a:lnTo>
                  <a:lnTo>
                    <a:pt x="313397" y="21691"/>
                  </a:lnTo>
                  <a:close/>
                </a:path>
                <a:path w="543560" h="336550">
                  <a:moveTo>
                    <a:pt x="543166" y="317855"/>
                  </a:moveTo>
                  <a:lnTo>
                    <a:pt x="523621" y="316369"/>
                  </a:lnTo>
                  <a:lnTo>
                    <a:pt x="522198" y="315874"/>
                  </a:lnTo>
                  <a:lnTo>
                    <a:pt x="516674" y="314756"/>
                  </a:lnTo>
                  <a:lnTo>
                    <a:pt x="513842" y="311010"/>
                  </a:lnTo>
                  <a:lnTo>
                    <a:pt x="512800" y="302907"/>
                  </a:lnTo>
                  <a:lnTo>
                    <a:pt x="511937" y="226250"/>
                  </a:lnTo>
                  <a:lnTo>
                    <a:pt x="506869" y="183095"/>
                  </a:lnTo>
                  <a:lnTo>
                    <a:pt x="493128" y="158076"/>
                  </a:lnTo>
                  <a:lnTo>
                    <a:pt x="466369" y="150012"/>
                  </a:lnTo>
                  <a:lnTo>
                    <a:pt x="448183" y="151676"/>
                  </a:lnTo>
                  <a:lnTo>
                    <a:pt x="429641" y="156260"/>
                  </a:lnTo>
                  <a:lnTo>
                    <a:pt x="411099" y="163156"/>
                  </a:lnTo>
                  <a:lnTo>
                    <a:pt x="392912" y="171754"/>
                  </a:lnTo>
                  <a:lnTo>
                    <a:pt x="393573" y="108458"/>
                  </a:lnTo>
                  <a:lnTo>
                    <a:pt x="395351" y="62661"/>
                  </a:lnTo>
                  <a:lnTo>
                    <a:pt x="397941" y="29451"/>
                  </a:lnTo>
                  <a:lnTo>
                    <a:pt x="401015" y="3911"/>
                  </a:lnTo>
                  <a:lnTo>
                    <a:pt x="390055" y="0"/>
                  </a:lnTo>
                  <a:lnTo>
                    <a:pt x="378879" y="6629"/>
                  </a:lnTo>
                  <a:lnTo>
                    <a:pt x="369404" y="11696"/>
                  </a:lnTo>
                  <a:lnTo>
                    <a:pt x="359041" y="16217"/>
                  </a:lnTo>
                  <a:lnTo>
                    <a:pt x="320878" y="30099"/>
                  </a:lnTo>
                  <a:lnTo>
                    <a:pt x="320878" y="43916"/>
                  </a:lnTo>
                  <a:lnTo>
                    <a:pt x="326605" y="41440"/>
                  </a:lnTo>
                  <a:lnTo>
                    <a:pt x="330885" y="39966"/>
                  </a:lnTo>
                  <a:lnTo>
                    <a:pt x="335661" y="39966"/>
                  </a:lnTo>
                  <a:lnTo>
                    <a:pt x="345033" y="44450"/>
                  </a:lnTo>
                  <a:lnTo>
                    <a:pt x="349846" y="55816"/>
                  </a:lnTo>
                  <a:lnTo>
                    <a:pt x="351612" y="70980"/>
                  </a:lnTo>
                  <a:lnTo>
                    <a:pt x="351866" y="86829"/>
                  </a:lnTo>
                  <a:lnTo>
                    <a:pt x="351472" y="138557"/>
                  </a:lnTo>
                  <a:lnTo>
                    <a:pt x="350443" y="195135"/>
                  </a:lnTo>
                  <a:lnTo>
                    <a:pt x="349059" y="246418"/>
                  </a:lnTo>
                  <a:lnTo>
                    <a:pt x="346354" y="298589"/>
                  </a:lnTo>
                  <a:lnTo>
                    <a:pt x="320878" y="320319"/>
                  </a:lnTo>
                  <a:lnTo>
                    <a:pt x="320878" y="332651"/>
                  </a:lnTo>
                  <a:lnTo>
                    <a:pt x="330771" y="331482"/>
                  </a:lnTo>
                  <a:lnTo>
                    <a:pt x="343115" y="330365"/>
                  </a:lnTo>
                  <a:lnTo>
                    <a:pt x="357708" y="329526"/>
                  </a:lnTo>
                  <a:lnTo>
                    <a:pt x="374319" y="329196"/>
                  </a:lnTo>
                  <a:lnTo>
                    <a:pt x="419138" y="330225"/>
                  </a:lnTo>
                  <a:lnTo>
                    <a:pt x="419138" y="317855"/>
                  </a:lnTo>
                  <a:lnTo>
                    <a:pt x="403923" y="316496"/>
                  </a:lnTo>
                  <a:lnTo>
                    <a:pt x="395109" y="312915"/>
                  </a:lnTo>
                  <a:lnTo>
                    <a:pt x="391045" y="304533"/>
                  </a:lnTo>
                  <a:lnTo>
                    <a:pt x="390055" y="288747"/>
                  </a:lnTo>
                  <a:lnTo>
                    <a:pt x="391858" y="211823"/>
                  </a:lnTo>
                  <a:lnTo>
                    <a:pt x="412584" y="179527"/>
                  </a:lnTo>
                  <a:lnTo>
                    <a:pt x="438721" y="174218"/>
                  </a:lnTo>
                  <a:lnTo>
                    <a:pt x="455726" y="179514"/>
                  </a:lnTo>
                  <a:lnTo>
                    <a:pt x="465721" y="195072"/>
                  </a:lnTo>
                  <a:lnTo>
                    <a:pt x="470433" y="220446"/>
                  </a:lnTo>
                  <a:lnTo>
                    <a:pt x="471614" y="255168"/>
                  </a:lnTo>
                  <a:lnTo>
                    <a:pt x="471246" y="289458"/>
                  </a:lnTo>
                  <a:lnTo>
                    <a:pt x="468642" y="308165"/>
                  </a:lnTo>
                  <a:lnTo>
                    <a:pt x="461556" y="317157"/>
                  </a:lnTo>
                  <a:lnTo>
                    <a:pt x="447776" y="322287"/>
                  </a:lnTo>
                  <a:lnTo>
                    <a:pt x="449211" y="332155"/>
                  </a:lnTo>
                  <a:lnTo>
                    <a:pt x="485101" y="330631"/>
                  </a:lnTo>
                  <a:lnTo>
                    <a:pt x="512927" y="329895"/>
                  </a:lnTo>
                  <a:lnTo>
                    <a:pt x="543166" y="330225"/>
                  </a:lnTo>
                  <a:lnTo>
                    <a:pt x="543166" y="3178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80" y="438707"/>
              <a:ext cx="160784" cy="188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13693" y="253999"/>
            <a:ext cx="7276465" cy="6451600"/>
            <a:chOff x="1613693" y="253999"/>
            <a:chExt cx="7276465" cy="6451600"/>
          </a:xfrm>
        </p:grpSpPr>
        <p:sp>
          <p:nvSpPr>
            <p:cNvPr id="8" name="object 8"/>
            <p:cNvSpPr/>
            <p:nvPr/>
          </p:nvSpPr>
          <p:spPr>
            <a:xfrm>
              <a:off x="1613687" y="311848"/>
              <a:ext cx="1199515" cy="450215"/>
            </a:xfrm>
            <a:custGeom>
              <a:avLst/>
              <a:gdLst/>
              <a:ahLst/>
              <a:cxnLst/>
              <a:rect l="l" t="t" r="r" b="b"/>
              <a:pathLst>
                <a:path w="1199514" h="450215">
                  <a:moveTo>
                    <a:pt x="256654" y="238379"/>
                  </a:moveTo>
                  <a:lnTo>
                    <a:pt x="246138" y="238379"/>
                  </a:lnTo>
                  <a:lnTo>
                    <a:pt x="239433" y="254609"/>
                  </a:lnTo>
                  <a:lnTo>
                    <a:pt x="225336" y="272948"/>
                  </a:lnTo>
                  <a:lnTo>
                    <a:pt x="198983" y="287947"/>
                  </a:lnTo>
                  <a:lnTo>
                    <a:pt x="155511" y="294157"/>
                  </a:lnTo>
                  <a:lnTo>
                    <a:pt x="135966" y="293509"/>
                  </a:lnTo>
                  <a:lnTo>
                    <a:pt x="89674" y="287286"/>
                  </a:lnTo>
                  <a:lnTo>
                    <a:pt x="84505" y="247294"/>
                  </a:lnTo>
                  <a:lnTo>
                    <a:pt x="83947" y="228549"/>
                  </a:lnTo>
                  <a:lnTo>
                    <a:pt x="85382" y="163360"/>
                  </a:lnTo>
                  <a:lnTo>
                    <a:pt x="93014" y="162077"/>
                  </a:lnTo>
                  <a:lnTo>
                    <a:pt x="100545" y="161150"/>
                  </a:lnTo>
                  <a:lnTo>
                    <a:pt x="109689" y="160591"/>
                  </a:lnTo>
                  <a:lnTo>
                    <a:pt x="122135" y="160401"/>
                  </a:lnTo>
                  <a:lnTo>
                    <a:pt x="165785" y="161378"/>
                  </a:lnTo>
                  <a:lnTo>
                    <a:pt x="188798" y="166700"/>
                  </a:lnTo>
                  <a:lnTo>
                    <a:pt x="198729" y="179997"/>
                  </a:lnTo>
                  <a:lnTo>
                    <a:pt x="203225" y="204838"/>
                  </a:lnTo>
                  <a:lnTo>
                    <a:pt x="214185" y="204838"/>
                  </a:lnTo>
                  <a:lnTo>
                    <a:pt x="214185" y="110540"/>
                  </a:lnTo>
                  <a:lnTo>
                    <a:pt x="203225" y="110540"/>
                  </a:lnTo>
                  <a:lnTo>
                    <a:pt x="202425" y="114668"/>
                  </a:lnTo>
                  <a:lnTo>
                    <a:pt x="200063" y="123520"/>
                  </a:lnTo>
                  <a:lnTo>
                    <a:pt x="152044" y="143548"/>
                  </a:lnTo>
                  <a:lnTo>
                    <a:pt x="128803" y="144119"/>
                  </a:lnTo>
                  <a:lnTo>
                    <a:pt x="116509" y="143954"/>
                  </a:lnTo>
                  <a:lnTo>
                    <a:pt x="85382" y="142633"/>
                  </a:lnTo>
                  <a:lnTo>
                    <a:pt x="84963" y="116535"/>
                  </a:lnTo>
                  <a:lnTo>
                    <a:pt x="85178" y="79844"/>
                  </a:lnTo>
                  <a:lnTo>
                    <a:pt x="89674" y="23215"/>
                  </a:lnTo>
                  <a:lnTo>
                    <a:pt x="135026" y="18186"/>
                  </a:lnTo>
                  <a:lnTo>
                    <a:pt x="149783" y="17754"/>
                  </a:lnTo>
                  <a:lnTo>
                    <a:pt x="180225" y="19367"/>
                  </a:lnTo>
                  <a:lnTo>
                    <a:pt x="201129" y="24307"/>
                  </a:lnTo>
                  <a:lnTo>
                    <a:pt x="213182" y="32766"/>
                  </a:lnTo>
                  <a:lnTo>
                    <a:pt x="217043" y="44919"/>
                  </a:lnTo>
                  <a:lnTo>
                    <a:pt x="217043" y="51333"/>
                  </a:lnTo>
                  <a:lnTo>
                    <a:pt x="214185" y="64160"/>
                  </a:lnTo>
                  <a:lnTo>
                    <a:pt x="217525" y="64617"/>
                  </a:lnTo>
                  <a:lnTo>
                    <a:pt x="221818" y="65646"/>
                  </a:lnTo>
                  <a:lnTo>
                    <a:pt x="224205" y="65646"/>
                  </a:lnTo>
                  <a:lnTo>
                    <a:pt x="228892" y="60172"/>
                  </a:lnTo>
                  <a:lnTo>
                    <a:pt x="233045" y="45580"/>
                  </a:lnTo>
                  <a:lnTo>
                    <a:pt x="235762" y="24612"/>
                  </a:lnTo>
                  <a:lnTo>
                    <a:pt x="236156" y="0"/>
                  </a:lnTo>
                  <a:lnTo>
                    <a:pt x="215087" y="1422"/>
                  </a:lnTo>
                  <a:lnTo>
                    <a:pt x="196481" y="2159"/>
                  </a:lnTo>
                  <a:lnTo>
                    <a:pt x="177431" y="2425"/>
                  </a:lnTo>
                  <a:lnTo>
                    <a:pt x="4292" y="2463"/>
                  </a:lnTo>
                  <a:lnTo>
                    <a:pt x="4292" y="10845"/>
                  </a:lnTo>
                  <a:lnTo>
                    <a:pt x="4762" y="11341"/>
                  </a:lnTo>
                  <a:lnTo>
                    <a:pt x="7632" y="11836"/>
                  </a:lnTo>
                  <a:lnTo>
                    <a:pt x="20434" y="15709"/>
                  </a:lnTo>
                  <a:lnTo>
                    <a:pt x="27355" y="20840"/>
                  </a:lnTo>
                  <a:lnTo>
                    <a:pt x="31330" y="30238"/>
                  </a:lnTo>
                  <a:lnTo>
                    <a:pt x="33375" y="46405"/>
                  </a:lnTo>
                  <a:lnTo>
                    <a:pt x="33896" y="64071"/>
                  </a:lnTo>
                  <a:lnTo>
                    <a:pt x="36220" y="116433"/>
                  </a:lnTo>
                  <a:lnTo>
                    <a:pt x="36741" y="133261"/>
                  </a:lnTo>
                  <a:lnTo>
                    <a:pt x="36512" y="165874"/>
                  </a:lnTo>
                  <a:lnTo>
                    <a:pt x="35661" y="207924"/>
                  </a:lnTo>
                  <a:lnTo>
                    <a:pt x="33909" y="249047"/>
                  </a:lnTo>
                  <a:lnTo>
                    <a:pt x="27584" y="288734"/>
                  </a:lnTo>
                  <a:lnTo>
                    <a:pt x="1435" y="301066"/>
                  </a:lnTo>
                  <a:lnTo>
                    <a:pt x="0" y="313931"/>
                  </a:lnTo>
                  <a:lnTo>
                    <a:pt x="30911" y="311785"/>
                  </a:lnTo>
                  <a:lnTo>
                    <a:pt x="56642" y="310413"/>
                  </a:lnTo>
                  <a:lnTo>
                    <a:pt x="81838" y="309702"/>
                  </a:lnTo>
                  <a:lnTo>
                    <a:pt x="111163" y="309486"/>
                  </a:lnTo>
                  <a:lnTo>
                    <a:pt x="140474" y="309626"/>
                  </a:lnTo>
                  <a:lnTo>
                    <a:pt x="166497" y="310222"/>
                  </a:lnTo>
                  <a:lnTo>
                    <a:pt x="196088" y="311556"/>
                  </a:lnTo>
                  <a:lnTo>
                    <a:pt x="236156" y="313931"/>
                  </a:lnTo>
                  <a:lnTo>
                    <a:pt x="244856" y="292125"/>
                  </a:lnTo>
                  <a:lnTo>
                    <a:pt x="250698" y="274307"/>
                  </a:lnTo>
                  <a:lnTo>
                    <a:pt x="254393" y="257416"/>
                  </a:lnTo>
                  <a:lnTo>
                    <a:pt x="256654" y="238379"/>
                  </a:lnTo>
                  <a:close/>
                </a:path>
                <a:path w="1199514" h="450215">
                  <a:moveTo>
                    <a:pt x="480733" y="299123"/>
                  </a:moveTo>
                  <a:lnTo>
                    <a:pt x="479310" y="299123"/>
                  </a:lnTo>
                  <a:lnTo>
                    <a:pt x="474027" y="297649"/>
                  </a:lnTo>
                  <a:lnTo>
                    <a:pt x="454482" y="294157"/>
                  </a:lnTo>
                  <a:lnTo>
                    <a:pt x="453999" y="284289"/>
                  </a:lnTo>
                  <a:lnTo>
                    <a:pt x="453999" y="195948"/>
                  </a:lnTo>
                  <a:lnTo>
                    <a:pt x="453250" y="176047"/>
                  </a:lnTo>
                  <a:lnTo>
                    <a:pt x="447979" y="154368"/>
                  </a:lnTo>
                  <a:lnTo>
                    <a:pt x="433666" y="136956"/>
                  </a:lnTo>
                  <a:lnTo>
                    <a:pt x="405815" y="129806"/>
                  </a:lnTo>
                  <a:lnTo>
                    <a:pt x="383908" y="132854"/>
                  </a:lnTo>
                  <a:lnTo>
                    <a:pt x="363613" y="140106"/>
                  </a:lnTo>
                  <a:lnTo>
                    <a:pt x="346519" y="148742"/>
                  </a:lnTo>
                  <a:lnTo>
                    <a:pt x="334251" y="155956"/>
                  </a:lnTo>
                  <a:lnTo>
                    <a:pt x="334251" y="128816"/>
                  </a:lnTo>
                  <a:lnTo>
                    <a:pt x="329006" y="125857"/>
                  </a:lnTo>
                  <a:lnTo>
                    <a:pt x="322300" y="128092"/>
                  </a:lnTo>
                  <a:lnTo>
                    <a:pt x="308927" y="133692"/>
                  </a:lnTo>
                  <a:lnTo>
                    <a:pt x="288302" y="141058"/>
                  </a:lnTo>
                  <a:lnTo>
                    <a:pt x="259842" y="148551"/>
                  </a:lnTo>
                  <a:lnTo>
                    <a:pt x="262229" y="160388"/>
                  </a:lnTo>
                  <a:lnTo>
                    <a:pt x="278917" y="162890"/>
                  </a:lnTo>
                  <a:lnTo>
                    <a:pt x="280860" y="162890"/>
                  </a:lnTo>
                  <a:lnTo>
                    <a:pt x="284632" y="166839"/>
                  </a:lnTo>
                  <a:lnTo>
                    <a:pt x="288213" y="177622"/>
                  </a:lnTo>
                  <a:lnTo>
                    <a:pt x="290055" y="194970"/>
                  </a:lnTo>
                  <a:lnTo>
                    <a:pt x="290741" y="213067"/>
                  </a:lnTo>
                  <a:lnTo>
                    <a:pt x="290830" y="226072"/>
                  </a:lnTo>
                  <a:lnTo>
                    <a:pt x="290220" y="263296"/>
                  </a:lnTo>
                  <a:lnTo>
                    <a:pt x="286613" y="283146"/>
                  </a:lnTo>
                  <a:lnTo>
                    <a:pt x="277368" y="292366"/>
                  </a:lnTo>
                  <a:lnTo>
                    <a:pt x="259842" y="297649"/>
                  </a:lnTo>
                  <a:lnTo>
                    <a:pt x="259842" y="309486"/>
                  </a:lnTo>
                  <a:lnTo>
                    <a:pt x="316382" y="309740"/>
                  </a:lnTo>
                  <a:lnTo>
                    <a:pt x="338467" y="310324"/>
                  </a:lnTo>
                  <a:lnTo>
                    <a:pt x="362902" y="311454"/>
                  </a:lnTo>
                  <a:lnTo>
                    <a:pt x="362902" y="299123"/>
                  </a:lnTo>
                  <a:lnTo>
                    <a:pt x="355269" y="298145"/>
                  </a:lnTo>
                  <a:lnTo>
                    <a:pt x="349034" y="296659"/>
                  </a:lnTo>
                  <a:lnTo>
                    <a:pt x="345694" y="296164"/>
                  </a:lnTo>
                  <a:lnTo>
                    <a:pt x="338556" y="293204"/>
                  </a:lnTo>
                  <a:lnTo>
                    <a:pt x="334886" y="285851"/>
                  </a:lnTo>
                  <a:lnTo>
                    <a:pt x="333527" y="270814"/>
                  </a:lnTo>
                  <a:lnTo>
                    <a:pt x="333336" y="244830"/>
                  </a:lnTo>
                  <a:lnTo>
                    <a:pt x="334251" y="171284"/>
                  </a:lnTo>
                  <a:lnTo>
                    <a:pt x="342569" y="166674"/>
                  </a:lnTo>
                  <a:lnTo>
                    <a:pt x="353060" y="161836"/>
                  </a:lnTo>
                  <a:lnTo>
                    <a:pt x="365607" y="158000"/>
                  </a:lnTo>
                  <a:lnTo>
                    <a:pt x="380060" y="156451"/>
                  </a:lnTo>
                  <a:lnTo>
                    <a:pt x="395986" y="159639"/>
                  </a:lnTo>
                  <a:lnTo>
                    <a:pt x="405422" y="170141"/>
                  </a:lnTo>
                  <a:lnTo>
                    <a:pt x="409930" y="189357"/>
                  </a:lnTo>
                  <a:lnTo>
                    <a:pt x="411086" y="218681"/>
                  </a:lnTo>
                  <a:lnTo>
                    <a:pt x="409689" y="261581"/>
                  </a:lnTo>
                  <a:lnTo>
                    <a:pt x="404876" y="284619"/>
                  </a:lnTo>
                  <a:lnTo>
                    <a:pt x="395770" y="294805"/>
                  </a:lnTo>
                  <a:lnTo>
                    <a:pt x="381495" y="299123"/>
                  </a:lnTo>
                  <a:lnTo>
                    <a:pt x="381495" y="311454"/>
                  </a:lnTo>
                  <a:lnTo>
                    <a:pt x="401345" y="310108"/>
                  </a:lnTo>
                  <a:lnTo>
                    <a:pt x="413893" y="309651"/>
                  </a:lnTo>
                  <a:lnTo>
                    <a:pt x="428726" y="309486"/>
                  </a:lnTo>
                  <a:lnTo>
                    <a:pt x="444703" y="309651"/>
                  </a:lnTo>
                  <a:lnTo>
                    <a:pt x="458838" y="310108"/>
                  </a:lnTo>
                  <a:lnTo>
                    <a:pt x="480733" y="311454"/>
                  </a:lnTo>
                  <a:lnTo>
                    <a:pt x="480733" y="299123"/>
                  </a:lnTo>
                  <a:close/>
                </a:path>
                <a:path w="1199514" h="450215">
                  <a:moveTo>
                    <a:pt x="651865" y="176695"/>
                  </a:moveTo>
                  <a:lnTo>
                    <a:pt x="647585" y="176072"/>
                  </a:lnTo>
                  <a:lnTo>
                    <a:pt x="643750" y="173240"/>
                  </a:lnTo>
                  <a:lnTo>
                    <a:pt x="638848" y="166700"/>
                  </a:lnTo>
                  <a:lnTo>
                    <a:pt x="631355" y="154990"/>
                  </a:lnTo>
                  <a:lnTo>
                    <a:pt x="624725" y="147586"/>
                  </a:lnTo>
                  <a:lnTo>
                    <a:pt x="621093" y="143510"/>
                  </a:lnTo>
                  <a:lnTo>
                    <a:pt x="607504" y="134632"/>
                  </a:lnTo>
                  <a:lnTo>
                    <a:pt x="598424" y="131330"/>
                  </a:lnTo>
                  <a:lnTo>
                    <a:pt x="598424" y="180644"/>
                  </a:lnTo>
                  <a:lnTo>
                    <a:pt x="598424" y="187083"/>
                  </a:lnTo>
                  <a:lnTo>
                    <a:pt x="593661" y="188036"/>
                  </a:lnTo>
                  <a:lnTo>
                    <a:pt x="582218" y="190995"/>
                  </a:lnTo>
                  <a:lnTo>
                    <a:pt x="534974" y="202349"/>
                  </a:lnTo>
                  <a:lnTo>
                    <a:pt x="536130" y="179006"/>
                  </a:lnTo>
                  <a:lnTo>
                    <a:pt x="541350" y="161836"/>
                  </a:lnTo>
                  <a:lnTo>
                    <a:pt x="550062" y="151218"/>
                  </a:lnTo>
                  <a:lnTo>
                    <a:pt x="561682" y="147586"/>
                  </a:lnTo>
                  <a:lnTo>
                    <a:pt x="578497" y="152057"/>
                  </a:lnTo>
                  <a:lnTo>
                    <a:pt x="589902" y="162267"/>
                  </a:lnTo>
                  <a:lnTo>
                    <a:pt x="596379" y="173393"/>
                  </a:lnTo>
                  <a:lnTo>
                    <a:pt x="598424" y="180644"/>
                  </a:lnTo>
                  <a:lnTo>
                    <a:pt x="598424" y="131330"/>
                  </a:lnTo>
                  <a:lnTo>
                    <a:pt x="591769" y="128905"/>
                  </a:lnTo>
                  <a:lnTo>
                    <a:pt x="575068" y="126860"/>
                  </a:lnTo>
                  <a:lnTo>
                    <a:pt x="547243" y="134772"/>
                  </a:lnTo>
                  <a:lnTo>
                    <a:pt x="520001" y="156781"/>
                  </a:lnTo>
                  <a:lnTo>
                    <a:pt x="499300" y="190360"/>
                  </a:lnTo>
                  <a:lnTo>
                    <a:pt x="491083" y="232968"/>
                  </a:lnTo>
                  <a:lnTo>
                    <a:pt x="495719" y="263690"/>
                  </a:lnTo>
                  <a:lnTo>
                    <a:pt x="509993" y="289877"/>
                  </a:lnTo>
                  <a:lnTo>
                    <a:pt x="534365" y="308102"/>
                  </a:lnTo>
                  <a:lnTo>
                    <a:pt x="569341" y="314934"/>
                  </a:lnTo>
                  <a:lnTo>
                    <a:pt x="595045" y="311835"/>
                  </a:lnTo>
                  <a:lnTo>
                    <a:pt x="616915" y="304241"/>
                  </a:lnTo>
                  <a:lnTo>
                    <a:pt x="633818" y="295160"/>
                  </a:lnTo>
                  <a:lnTo>
                    <a:pt x="634682" y="294703"/>
                  </a:lnTo>
                  <a:lnTo>
                    <a:pt x="648042" y="285750"/>
                  </a:lnTo>
                  <a:lnTo>
                    <a:pt x="642327" y="276415"/>
                  </a:lnTo>
                  <a:lnTo>
                    <a:pt x="630580" y="283718"/>
                  </a:lnTo>
                  <a:lnTo>
                    <a:pt x="618274" y="289674"/>
                  </a:lnTo>
                  <a:lnTo>
                    <a:pt x="605345" y="293687"/>
                  </a:lnTo>
                  <a:lnTo>
                    <a:pt x="591756" y="295160"/>
                  </a:lnTo>
                  <a:lnTo>
                    <a:pt x="579462" y="292684"/>
                  </a:lnTo>
                  <a:lnTo>
                    <a:pt x="562114" y="281965"/>
                  </a:lnTo>
                  <a:lnTo>
                    <a:pt x="545388" y="258102"/>
                  </a:lnTo>
                  <a:lnTo>
                    <a:pt x="534974" y="216192"/>
                  </a:lnTo>
                  <a:lnTo>
                    <a:pt x="595655" y="202349"/>
                  </a:lnTo>
                  <a:lnTo>
                    <a:pt x="651865" y="189522"/>
                  </a:lnTo>
                  <a:lnTo>
                    <a:pt x="651865" y="176695"/>
                  </a:lnTo>
                  <a:close/>
                </a:path>
                <a:path w="1199514" h="450215">
                  <a:moveTo>
                    <a:pt x="812076" y="140169"/>
                  </a:moveTo>
                  <a:lnTo>
                    <a:pt x="806323" y="133756"/>
                  </a:lnTo>
                  <a:lnTo>
                    <a:pt x="797737" y="129806"/>
                  </a:lnTo>
                  <a:lnTo>
                    <a:pt x="792048" y="126847"/>
                  </a:lnTo>
                  <a:lnTo>
                    <a:pt x="789635" y="124841"/>
                  </a:lnTo>
                  <a:lnTo>
                    <a:pt x="777303" y="131495"/>
                  </a:lnTo>
                  <a:lnTo>
                    <a:pt x="730478" y="158457"/>
                  </a:lnTo>
                  <a:lnTo>
                    <a:pt x="730694" y="151130"/>
                  </a:lnTo>
                  <a:lnTo>
                    <a:pt x="730478" y="121424"/>
                  </a:lnTo>
                  <a:lnTo>
                    <a:pt x="726694" y="121424"/>
                  </a:lnTo>
                  <a:lnTo>
                    <a:pt x="708380" y="133121"/>
                  </a:lnTo>
                  <a:lnTo>
                    <a:pt x="687311" y="141732"/>
                  </a:lnTo>
                  <a:lnTo>
                    <a:pt x="668032" y="147459"/>
                  </a:lnTo>
                  <a:lnTo>
                    <a:pt x="655104" y="150533"/>
                  </a:lnTo>
                  <a:lnTo>
                    <a:pt x="655104" y="164376"/>
                  </a:lnTo>
                  <a:lnTo>
                    <a:pt x="659866" y="163880"/>
                  </a:lnTo>
                  <a:lnTo>
                    <a:pt x="662736" y="163360"/>
                  </a:lnTo>
                  <a:lnTo>
                    <a:pt x="667054" y="163360"/>
                  </a:lnTo>
                  <a:lnTo>
                    <a:pt x="677824" y="165341"/>
                  </a:lnTo>
                  <a:lnTo>
                    <a:pt x="683844" y="172554"/>
                  </a:lnTo>
                  <a:lnTo>
                    <a:pt x="686473" y="186893"/>
                  </a:lnTo>
                  <a:lnTo>
                    <a:pt x="687044" y="210261"/>
                  </a:lnTo>
                  <a:lnTo>
                    <a:pt x="686460" y="257924"/>
                  </a:lnTo>
                  <a:lnTo>
                    <a:pt x="683069" y="285000"/>
                  </a:lnTo>
                  <a:lnTo>
                    <a:pt x="674395" y="297522"/>
                  </a:lnTo>
                  <a:lnTo>
                    <a:pt x="657961" y="301561"/>
                  </a:lnTo>
                  <a:lnTo>
                    <a:pt x="657961" y="312445"/>
                  </a:lnTo>
                  <a:lnTo>
                    <a:pt x="780097" y="309486"/>
                  </a:lnTo>
                  <a:lnTo>
                    <a:pt x="780097" y="296164"/>
                  </a:lnTo>
                  <a:lnTo>
                    <a:pt x="740041" y="296164"/>
                  </a:lnTo>
                  <a:lnTo>
                    <a:pt x="736701" y="294157"/>
                  </a:lnTo>
                  <a:lnTo>
                    <a:pt x="732751" y="287426"/>
                  </a:lnTo>
                  <a:lnTo>
                    <a:pt x="730618" y="276110"/>
                  </a:lnTo>
                  <a:lnTo>
                    <a:pt x="729729" y="261353"/>
                  </a:lnTo>
                  <a:lnTo>
                    <a:pt x="729551" y="244335"/>
                  </a:lnTo>
                  <a:lnTo>
                    <a:pt x="729665" y="220510"/>
                  </a:lnTo>
                  <a:lnTo>
                    <a:pt x="730478" y="181152"/>
                  </a:lnTo>
                  <a:lnTo>
                    <a:pt x="762457" y="158915"/>
                  </a:lnTo>
                  <a:lnTo>
                    <a:pt x="772947" y="158915"/>
                  </a:lnTo>
                  <a:lnTo>
                    <a:pt x="775322" y="177203"/>
                  </a:lnTo>
                  <a:lnTo>
                    <a:pt x="790740" y="173990"/>
                  </a:lnTo>
                  <a:lnTo>
                    <a:pt x="802297" y="167868"/>
                  </a:lnTo>
                  <a:lnTo>
                    <a:pt x="809561" y="159626"/>
                  </a:lnTo>
                  <a:lnTo>
                    <a:pt x="812076" y="150037"/>
                  </a:lnTo>
                  <a:lnTo>
                    <a:pt x="812076" y="140169"/>
                  </a:lnTo>
                  <a:close/>
                </a:path>
                <a:path w="1199514" h="450215">
                  <a:moveTo>
                    <a:pt x="1000925" y="133248"/>
                  </a:moveTo>
                  <a:lnTo>
                    <a:pt x="996632" y="132765"/>
                  </a:lnTo>
                  <a:lnTo>
                    <a:pt x="994257" y="132308"/>
                  </a:lnTo>
                  <a:lnTo>
                    <a:pt x="988529" y="132308"/>
                  </a:lnTo>
                  <a:lnTo>
                    <a:pt x="982827" y="132397"/>
                  </a:lnTo>
                  <a:lnTo>
                    <a:pt x="972616" y="133096"/>
                  </a:lnTo>
                  <a:lnTo>
                    <a:pt x="958545" y="134988"/>
                  </a:lnTo>
                  <a:lnTo>
                    <a:pt x="941285" y="138684"/>
                  </a:lnTo>
                  <a:lnTo>
                    <a:pt x="934135" y="134226"/>
                  </a:lnTo>
                  <a:lnTo>
                    <a:pt x="934135" y="219621"/>
                  </a:lnTo>
                  <a:lnTo>
                    <a:pt x="932129" y="234492"/>
                  </a:lnTo>
                  <a:lnTo>
                    <a:pt x="926693" y="245922"/>
                  </a:lnTo>
                  <a:lnTo>
                    <a:pt x="918654" y="255320"/>
                  </a:lnTo>
                  <a:lnTo>
                    <a:pt x="908875" y="264058"/>
                  </a:lnTo>
                  <a:lnTo>
                    <a:pt x="891565" y="255295"/>
                  </a:lnTo>
                  <a:lnTo>
                    <a:pt x="870229" y="240195"/>
                  </a:lnTo>
                  <a:lnTo>
                    <a:pt x="852119" y="217766"/>
                  </a:lnTo>
                  <a:lnTo>
                    <a:pt x="844461" y="187058"/>
                  </a:lnTo>
                  <a:lnTo>
                    <a:pt x="847610" y="168744"/>
                  </a:lnTo>
                  <a:lnTo>
                    <a:pt x="882611" y="143116"/>
                  </a:lnTo>
                  <a:lnTo>
                    <a:pt x="920369" y="169722"/>
                  </a:lnTo>
                  <a:lnTo>
                    <a:pt x="934135" y="219621"/>
                  </a:lnTo>
                  <a:lnTo>
                    <a:pt x="934135" y="134226"/>
                  </a:lnTo>
                  <a:lnTo>
                    <a:pt x="925258" y="130048"/>
                  </a:lnTo>
                  <a:lnTo>
                    <a:pt x="913866" y="127025"/>
                  </a:lnTo>
                  <a:lnTo>
                    <a:pt x="898855" y="125857"/>
                  </a:lnTo>
                  <a:lnTo>
                    <a:pt x="864933" y="132575"/>
                  </a:lnTo>
                  <a:lnTo>
                    <a:pt x="836828" y="150723"/>
                  </a:lnTo>
                  <a:lnTo>
                    <a:pt x="817664" y="177292"/>
                  </a:lnTo>
                  <a:lnTo>
                    <a:pt x="810577" y="209257"/>
                  </a:lnTo>
                  <a:lnTo>
                    <a:pt x="812038" y="224840"/>
                  </a:lnTo>
                  <a:lnTo>
                    <a:pt x="819759" y="245630"/>
                  </a:lnTo>
                  <a:lnTo>
                    <a:pt x="838758" y="266141"/>
                  </a:lnTo>
                  <a:lnTo>
                    <a:pt x="874026" y="280860"/>
                  </a:lnTo>
                  <a:lnTo>
                    <a:pt x="874026" y="281851"/>
                  </a:lnTo>
                  <a:lnTo>
                    <a:pt x="837374" y="296329"/>
                  </a:lnTo>
                  <a:lnTo>
                    <a:pt x="820597" y="308495"/>
                  </a:lnTo>
                  <a:lnTo>
                    <a:pt x="822540" y="319049"/>
                  </a:lnTo>
                  <a:lnTo>
                    <a:pt x="826096" y="328803"/>
                  </a:lnTo>
                  <a:lnTo>
                    <a:pt x="832154" y="338277"/>
                  </a:lnTo>
                  <a:lnTo>
                    <a:pt x="841603" y="347992"/>
                  </a:lnTo>
                  <a:lnTo>
                    <a:pt x="831011" y="354304"/>
                  </a:lnTo>
                  <a:lnTo>
                    <a:pt x="818400" y="364832"/>
                  </a:lnTo>
                  <a:lnTo>
                    <a:pt x="807847" y="380276"/>
                  </a:lnTo>
                  <a:lnTo>
                    <a:pt x="803427" y="401307"/>
                  </a:lnTo>
                  <a:lnTo>
                    <a:pt x="807770" y="418719"/>
                  </a:lnTo>
                  <a:lnTo>
                    <a:pt x="820966" y="434428"/>
                  </a:lnTo>
                  <a:lnTo>
                    <a:pt x="843280" y="445782"/>
                  </a:lnTo>
                  <a:lnTo>
                    <a:pt x="874979" y="450151"/>
                  </a:lnTo>
                  <a:lnTo>
                    <a:pt x="918667" y="443776"/>
                  </a:lnTo>
                  <a:lnTo>
                    <a:pt x="956945" y="426440"/>
                  </a:lnTo>
                  <a:lnTo>
                    <a:pt x="957580" y="426148"/>
                  </a:lnTo>
                  <a:lnTo>
                    <a:pt x="985481" y="399542"/>
                  </a:lnTo>
                  <a:lnTo>
                    <a:pt x="996162" y="366217"/>
                  </a:lnTo>
                  <a:lnTo>
                    <a:pt x="995108" y="362305"/>
                  </a:lnTo>
                  <a:lnTo>
                    <a:pt x="993241" y="355396"/>
                  </a:lnTo>
                  <a:lnTo>
                    <a:pt x="989355" y="340969"/>
                  </a:lnTo>
                  <a:lnTo>
                    <a:pt x="972477" y="326313"/>
                  </a:lnTo>
                  <a:lnTo>
                    <a:pt x="968502" y="325069"/>
                  </a:lnTo>
                  <a:lnTo>
                    <a:pt x="968502" y="385483"/>
                  </a:lnTo>
                  <a:lnTo>
                    <a:pt x="962875" y="403352"/>
                  </a:lnTo>
                  <a:lnTo>
                    <a:pt x="947864" y="416153"/>
                  </a:lnTo>
                  <a:lnTo>
                    <a:pt x="926236" y="423862"/>
                  </a:lnTo>
                  <a:lnTo>
                    <a:pt x="900760" y="426440"/>
                  </a:lnTo>
                  <a:lnTo>
                    <a:pt x="870623" y="422262"/>
                  </a:lnTo>
                  <a:lnTo>
                    <a:pt x="850366" y="411899"/>
                  </a:lnTo>
                  <a:lnTo>
                    <a:pt x="838974" y="398564"/>
                  </a:lnTo>
                  <a:lnTo>
                    <a:pt x="835406" y="385483"/>
                  </a:lnTo>
                  <a:lnTo>
                    <a:pt x="837399" y="375170"/>
                  </a:lnTo>
                  <a:lnTo>
                    <a:pt x="842378" y="366928"/>
                  </a:lnTo>
                  <a:lnTo>
                    <a:pt x="848880" y="360438"/>
                  </a:lnTo>
                  <a:lnTo>
                    <a:pt x="855433" y="355396"/>
                  </a:lnTo>
                  <a:lnTo>
                    <a:pt x="861174" y="358063"/>
                  </a:lnTo>
                  <a:lnTo>
                    <a:pt x="869556" y="360603"/>
                  </a:lnTo>
                  <a:lnTo>
                    <a:pt x="882332" y="362508"/>
                  </a:lnTo>
                  <a:lnTo>
                    <a:pt x="901242" y="363258"/>
                  </a:lnTo>
                  <a:lnTo>
                    <a:pt x="940816" y="362305"/>
                  </a:lnTo>
                  <a:lnTo>
                    <a:pt x="950188" y="362927"/>
                  </a:lnTo>
                  <a:lnTo>
                    <a:pt x="959142" y="366293"/>
                  </a:lnTo>
                  <a:lnTo>
                    <a:pt x="965860" y="373468"/>
                  </a:lnTo>
                  <a:lnTo>
                    <a:pt x="968502" y="385483"/>
                  </a:lnTo>
                  <a:lnTo>
                    <a:pt x="968502" y="325069"/>
                  </a:lnTo>
                  <a:lnTo>
                    <a:pt x="951877" y="319836"/>
                  </a:lnTo>
                  <a:lnTo>
                    <a:pt x="950874" y="319519"/>
                  </a:lnTo>
                  <a:lnTo>
                    <a:pt x="929843" y="317868"/>
                  </a:lnTo>
                  <a:lnTo>
                    <a:pt x="920978" y="318173"/>
                  </a:lnTo>
                  <a:lnTo>
                    <a:pt x="885977" y="319836"/>
                  </a:lnTo>
                  <a:lnTo>
                    <a:pt x="876922" y="319836"/>
                  </a:lnTo>
                  <a:lnTo>
                    <a:pt x="865441" y="316877"/>
                  </a:lnTo>
                  <a:lnTo>
                    <a:pt x="865441" y="308495"/>
                  </a:lnTo>
                  <a:lnTo>
                    <a:pt x="867333" y="302501"/>
                  </a:lnTo>
                  <a:lnTo>
                    <a:pt x="874445" y="296151"/>
                  </a:lnTo>
                  <a:lnTo>
                    <a:pt x="889000" y="287959"/>
                  </a:lnTo>
                  <a:lnTo>
                    <a:pt x="913155" y="276428"/>
                  </a:lnTo>
                  <a:lnTo>
                    <a:pt x="936294" y="264058"/>
                  </a:lnTo>
                  <a:lnTo>
                    <a:pt x="955916" y="248475"/>
                  </a:lnTo>
                  <a:lnTo>
                    <a:pt x="969581" y="228307"/>
                  </a:lnTo>
                  <a:lnTo>
                    <a:pt x="974699" y="202361"/>
                  </a:lnTo>
                  <a:lnTo>
                    <a:pt x="973251" y="187807"/>
                  </a:lnTo>
                  <a:lnTo>
                    <a:pt x="969568" y="176263"/>
                  </a:lnTo>
                  <a:lnTo>
                    <a:pt x="964628" y="167030"/>
                  </a:lnTo>
                  <a:lnTo>
                    <a:pt x="959408" y="159397"/>
                  </a:lnTo>
                  <a:lnTo>
                    <a:pt x="969911" y="160172"/>
                  </a:lnTo>
                  <a:lnTo>
                    <a:pt x="977861" y="161340"/>
                  </a:lnTo>
                  <a:lnTo>
                    <a:pt x="985520" y="163525"/>
                  </a:lnTo>
                  <a:lnTo>
                    <a:pt x="995210" y="167335"/>
                  </a:lnTo>
                  <a:lnTo>
                    <a:pt x="997559" y="159397"/>
                  </a:lnTo>
                  <a:lnTo>
                    <a:pt x="1000785" y="138684"/>
                  </a:lnTo>
                  <a:lnTo>
                    <a:pt x="1000925" y="133248"/>
                  </a:lnTo>
                  <a:close/>
                </a:path>
                <a:path w="1199514" h="450215">
                  <a:moveTo>
                    <a:pt x="1199222" y="135242"/>
                  </a:moveTo>
                  <a:lnTo>
                    <a:pt x="1156322" y="135242"/>
                  </a:lnTo>
                  <a:lnTo>
                    <a:pt x="1148651" y="134747"/>
                  </a:lnTo>
                  <a:lnTo>
                    <a:pt x="1141501" y="134747"/>
                  </a:lnTo>
                  <a:lnTo>
                    <a:pt x="1133398" y="134251"/>
                  </a:lnTo>
                  <a:lnTo>
                    <a:pt x="1124331" y="133261"/>
                  </a:lnTo>
                  <a:lnTo>
                    <a:pt x="1119568" y="146621"/>
                  </a:lnTo>
                  <a:lnTo>
                    <a:pt x="1129893" y="149059"/>
                  </a:lnTo>
                  <a:lnTo>
                    <a:pt x="1139596" y="152781"/>
                  </a:lnTo>
                  <a:lnTo>
                    <a:pt x="1146784" y="159092"/>
                  </a:lnTo>
                  <a:lnTo>
                    <a:pt x="1149604" y="169278"/>
                  </a:lnTo>
                  <a:lnTo>
                    <a:pt x="1146873" y="183845"/>
                  </a:lnTo>
                  <a:lnTo>
                    <a:pt x="1138821" y="206451"/>
                  </a:lnTo>
                  <a:lnTo>
                    <a:pt x="1125664" y="235521"/>
                  </a:lnTo>
                  <a:lnTo>
                    <a:pt x="1107643" y="269494"/>
                  </a:lnTo>
                  <a:lnTo>
                    <a:pt x="1095159" y="236232"/>
                  </a:lnTo>
                  <a:lnTo>
                    <a:pt x="1085342" y="204343"/>
                  </a:lnTo>
                  <a:lnTo>
                    <a:pt x="1078915" y="178015"/>
                  </a:lnTo>
                  <a:lnTo>
                    <a:pt x="1076617" y="161417"/>
                  </a:lnTo>
                  <a:lnTo>
                    <a:pt x="1076617" y="149580"/>
                  </a:lnTo>
                  <a:lnTo>
                    <a:pt x="1093825" y="146621"/>
                  </a:lnTo>
                  <a:lnTo>
                    <a:pt x="1093825" y="132765"/>
                  </a:lnTo>
                  <a:lnTo>
                    <a:pt x="1085342" y="133781"/>
                  </a:lnTo>
                  <a:lnTo>
                    <a:pt x="1075791" y="134556"/>
                  </a:lnTo>
                  <a:lnTo>
                    <a:pt x="1064285" y="135064"/>
                  </a:lnTo>
                  <a:lnTo>
                    <a:pt x="1049921" y="135242"/>
                  </a:lnTo>
                  <a:lnTo>
                    <a:pt x="1021283" y="134747"/>
                  </a:lnTo>
                  <a:lnTo>
                    <a:pt x="1013650" y="134251"/>
                  </a:lnTo>
                  <a:lnTo>
                    <a:pt x="1007922" y="133261"/>
                  </a:lnTo>
                  <a:lnTo>
                    <a:pt x="1003160" y="132765"/>
                  </a:lnTo>
                  <a:lnTo>
                    <a:pt x="1003160" y="146621"/>
                  </a:lnTo>
                  <a:lnTo>
                    <a:pt x="1015619" y="151523"/>
                  </a:lnTo>
                  <a:lnTo>
                    <a:pt x="1024496" y="161950"/>
                  </a:lnTo>
                  <a:lnTo>
                    <a:pt x="1056182" y="249732"/>
                  </a:lnTo>
                  <a:lnTo>
                    <a:pt x="1072045" y="301244"/>
                  </a:lnTo>
                  <a:lnTo>
                    <a:pt x="1078534" y="327748"/>
                  </a:lnTo>
                  <a:lnTo>
                    <a:pt x="1055598" y="379882"/>
                  </a:lnTo>
                  <a:lnTo>
                    <a:pt x="1037094" y="411708"/>
                  </a:lnTo>
                  <a:lnTo>
                    <a:pt x="1019022" y="428459"/>
                  </a:lnTo>
                  <a:lnTo>
                    <a:pt x="997445" y="435356"/>
                  </a:lnTo>
                  <a:lnTo>
                    <a:pt x="997445" y="448183"/>
                  </a:lnTo>
                  <a:lnTo>
                    <a:pt x="1054684" y="448183"/>
                  </a:lnTo>
                  <a:lnTo>
                    <a:pt x="1060462" y="423087"/>
                  </a:lnTo>
                  <a:lnTo>
                    <a:pt x="1070000" y="392226"/>
                  </a:lnTo>
                  <a:lnTo>
                    <a:pt x="1087031" y="349313"/>
                  </a:lnTo>
                  <a:lnTo>
                    <a:pt x="1115339" y="288112"/>
                  </a:lnTo>
                  <a:lnTo>
                    <a:pt x="1158671" y="202361"/>
                  </a:lnTo>
                  <a:lnTo>
                    <a:pt x="1181823" y="159854"/>
                  </a:lnTo>
                  <a:lnTo>
                    <a:pt x="1199222" y="146621"/>
                  </a:lnTo>
                  <a:lnTo>
                    <a:pt x="1199222" y="1352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9619" y="439674"/>
              <a:ext cx="195115" cy="188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6074" y="294068"/>
              <a:ext cx="810260" cy="340360"/>
            </a:xfrm>
            <a:custGeom>
              <a:avLst/>
              <a:gdLst/>
              <a:ahLst/>
              <a:cxnLst/>
              <a:rect l="l" t="t" r="r" b="b"/>
              <a:pathLst>
                <a:path w="810260" h="340359">
                  <a:moveTo>
                    <a:pt x="194640" y="21247"/>
                  </a:moveTo>
                  <a:lnTo>
                    <a:pt x="188861" y="12712"/>
                  </a:lnTo>
                  <a:lnTo>
                    <a:pt x="174853" y="5981"/>
                  </a:lnTo>
                  <a:lnTo>
                    <a:pt x="157619" y="1574"/>
                  </a:lnTo>
                  <a:lnTo>
                    <a:pt x="142163" y="0"/>
                  </a:lnTo>
                  <a:lnTo>
                    <a:pt x="116763" y="4991"/>
                  </a:lnTo>
                  <a:lnTo>
                    <a:pt x="66497" y="36639"/>
                  </a:lnTo>
                  <a:lnTo>
                    <a:pt x="41554" y="74015"/>
                  </a:lnTo>
                  <a:lnTo>
                    <a:pt x="32981" y="120015"/>
                  </a:lnTo>
                  <a:lnTo>
                    <a:pt x="31000" y="151561"/>
                  </a:lnTo>
                  <a:lnTo>
                    <a:pt x="1917" y="151561"/>
                  </a:lnTo>
                  <a:lnTo>
                    <a:pt x="1917" y="171780"/>
                  </a:lnTo>
                  <a:lnTo>
                    <a:pt x="20027" y="171780"/>
                  </a:lnTo>
                  <a:lnTo>
                    <a:pt x="26670" y="172834"/>
                  </a:lnTo>
                  <a:lnTo>
                    <a:pt x="30073" y="177584"/>
                  </a:lnTo>
                  <a:lnTo>
                    <a:pt x="31330" y="188442"/>
                  </a:lnTo>
                  <a:lnTo>
                    <a:pt x="31508" y="207797"/>
                  </a:lnTo>
                  <a:lnTo>
                    <a:pt x="31381" y="227444"/>
                  </a:lnTo>
                  <a:lnTo>
                    <a:pt x="29667" y="283552"/>
                  </a:lnTo>
                  <a:lnTo>
                    <a:pt x="7340" y="314553"/>
                  </a:lnTo>
                  <a:lnTo>
                    <a:pt x="0" y="315417"/>
                  </a:lnTo>
                  <a:lnTo>
                    <a:pt x="0" y="328739"/>
                  </a:lnTo>
                  <a:lnTo>
                    <a:pt x="117843" y="328739"/>
                  </a:lnTo>
                  <a:lnTo>
                    <a:pt x="117843" y="315417"/>
                  </a:lnTo>
                  <a:lnTo>
                    <a:pt x="94449" y="315417"/>
                  </a:lnTo>
                  <a:lnTo>
                    <a:pt x="84569" y="314706"/>
                  </a:lnTo>
                  <a:lnTo>
                    <a:pt x="74599" y="252361"/>
                  </a:lnTo>
                  <a:lnTo>
                    <a:pt x="74422" y="232498"/>
                  </a:lnTo>
                  <a:lnTo>
                    <a:pt x="75374" y="171780"/>
                  </a:lnTo>
                  <a:lnTo>
                    <a:pt x="141681" y="171780"/>
                  </a:lnTo>
                  <a:lnTo>
                    <a:pt x="141681" y="151561"/>
                  </a:lnTo>
                  <a:lnTo>
                    <a:pt x="75374" y="151561"/>
                  </a:lnTo>
                  <a:lnTo>
                    <a:pt x="76593" y="98577"/>
                  </a:lnTo>
                  <a:lnTo>
                    <a:pt x="81216" y="59016"/>
                  </a:lnTo>
                  <a:lnTo>
                    <a:pt x="92824" y="34251"/>
                  </a:lnTo>
                  <a:lnTo>
                    <a:pt x="114985" y="25692"/>
                  </a:lnTo>
                  <a:lnTo>
                    <a:pt x="120510" y="25984"/>
                  </a:lnTo>
                  <a:lnTo>
                    <a:pt x="128092" y="27711"/>
                  </a:lnTo>
                  <a:lnTo>
                    <a:pt x="139255" y="32105"/>
                  </a:lnTo>
                  <a:lnTo>
                    <a:pt x="169849" y="47853"/>
                  </a:lnTo>
                  <a:lnTo>
                    <a:pt x="174612" y="47853"/>
                  </a:lnTo>
                  <a:lnTo>
                    <a:pt x="181368" y="44589"/>
                  </a:lnTo>
                  <a:lnTo>
                    <a:pt x="187845" y="36944"/>
                  </a:lnTo>
                  <a:lnTo>
                    <a:pt x="192722" y="28092"/>
                  </a:lnTo>
                  <a:lnTo>
                    <a:pt x="194640" y="21247"/>
                  </a:lnTo>
                  <a:close/>
                </a:path>
                <a:path w="810260" h="340359">
                  <a:moveTo>
                    <a:pt x="719277" y="18757"/>
                  </a:moveTo>
                  <a:lnTo>
                    <a:pt x="706907" y="19558"/>
                  </a:lnTo>
                  <a:lnTo>
                    <a:pt x="677875" y="20967"/>
                  </a:lnTo>
                  <a:lnTo>
                    <a:pt x="662025" y="21221"/>
                  </a:lnTo>
                  <a:lnTo>
                    <a:pt x="600481" y="20764"/>
                  </a:lnTo>
                  <a:lnTo>
                    <a:pt x="603351" y="33553"/>
                  </a:lnTo>
                  <a:lnTo>
                    <a:pt x="615810" y="33985"/>
                  </a:lnTo>
                  <a:lnTo>
                    <a:pt x="629767" y="37007"/>
                  </a:lnTo>
                  <a:lnTo>
                    <a:pt x="641121" y="45224"/>
                  </a:lnTo>
                  <a:lnTo>
                    <a:pt x="645820" y="61214"/>
                  </a:lnTo>
                  <a:lnTo>
                    <a:pt x="639419" y="92964"/>
                  </a:lnTo>
                  <a:lnTo>
                    <a:pt x="623684" y="144183"/>
                  </a:lnTo>
                  <a:lnTo>
                    <a:pt x="603745" y="202171"/>
                  </a:lnTo>
                  <a:lnTo>
                    <a:pt x="584746" y="254215"/>
                  </a:lnTo>
                  <a:lnTo>
                    <a:pt x="569963" y="214896"/>
                  </a:lnTo>
                  <a:lnTo>
                    <a:pt x="547662" y="152107"/>
                  </a:lnTo>
                  <a:lnTo>
                    <a:pt x="527329" y="89776"/>
                  </a:lnTo>
                  <a:lnTo>
                    <a:pt x="518439" y="51841"/>
                  </a:lnTo>
                  <a:lnTo>
                    <a:pt x="519988" y="44958"/>
                  </a:lnTo>
                  <a:lnTo>
                    <a:pt x="525411" y="40043"/>
                  </a:lnTo>
                  <a:lnTo>
                    <a:pt x="535940" y="36347"/>
                  </a:lnTo>
                  <a:lnTo>
                    <a:pt x="552767" y="33058"/>
                  </a:lnTo>
                  <a:lnTo>
                    <a:pt x="551815" y="20764"/>
                  </a:lnTo>
                  <a:lnTo>
                    <a:pt x="537552" y="21107"/>
                  </a:lnTo>
                  <a:lnTo>
                    <a:pt x="490766" y="21628"/>
                  </a:lnTo>
                  <a:lnTo>
                    <a:pt x="424916" y="21717"/>
                  </a:lnTo>
                  <a:lnTo>
                    <a:pt x="425869" y="35039"/>
                  </a:lnTo>
                  <a:lnTo>
                    <a:pt x="442201" y="38227"/>
                  </a:lnTo>
                  <a:lnTo>
                    <a:pt x="454202" y="48374"/>
                  </a:lnTo>
                  <a:lnTo>
                    <a:pt x="466471" y="71843"/>
                  </a:lnTo>
                  <a:lnTo>
                    <a:pt x="483603" y="115023"/>
                  </a:lnTo>
                  <a:lnTo>
                    <a:pt x="453136" y="186651"/>
                  </a:lnTo>
                  <a:lnTo>
                    <a:pt x="425869" y="252730"/>
                  </a:lnTo>
                  <a:lnTo>
                    <a:pt x="405980" y="197993"/>
                  </a:lnTo>
                  <a:lnTo>
                    <a:pt x="384073" y="135382"/>
                  </a:lnTo>
                  <a:lnTo>
                    <a:pt x="366369" y="81838"/>
                  </a:lnTo>
                  <a:lnTo>
                    <a:pt x="359092" y="54305"/>
                  </a:lnTo>
                  <a:lnTo>
                    <a:pt x="359651" y="48082"/>
                  </a:lnTo>
                  <a:lnTo>
                    <a:pt x="363626" y="43116"/>
                  </a:lnTo>
                  <a:lnTo>
                    <a:pt x="374383" y="38798"/>
                  </a:lnTo>
                  <a:lnTo>
                    <a:pt x="395363" y="34544"/>
                  </a:lnTo>
                  <a:lnTo>
                    <a:pt x="393928" y="21221"/>
                  </a:lnTo>
                  <a:lnTo>
                    <a:pt x="362419" y="21221"/>
                  </a:lnTo>
                  <a:lnTo>
                    <a:pt x="352183" y="21501"/>
                  </a:lnTo>
                  <a:lnTo>
                    <a:pt x="314058" y="21653"/>
                  </a:lnTo>
                  <a:lnTo>
                    <a:pt x="258889" y="20231"/>
                  </a:lnTo>
                  <a:lnTo>
                    <a:pt x="258889" y="32600"/>
                  </a:lnTo>
                  <a:lnTo>
                    <a:pt x="269494" y="33235"/>
                  </a:lnTo>
                  <a:lnTo>
                    <a:pt x="277749" y="34848"/>
                  </a:lnTo>
                  <a:lnTo>
                    <a:pt x="309270" y="71729"/>
                  </a:lnTo>
                  <a:lnTo>
                    <a:pt x="330631" y="125158"/>
                  </a:lnTo>
                  <a:lnTo>
                    <a:pt x="353542" y="191198"/>
                  </a:lnTo>
                  <a:lnTo>
                    <a:pt x="392569" y="311162"/>
                  </a:lnTo>
                  <a:lnTo>
                    <a:pt x="402983" y="340093"/>
                  </a:lnTo>
                  <a:lnTo>
                    <a:pt x="413956" y="340093"/>
                  </a:lnTo>
                  <a:lnTo>
                    <a:pt x="423430" y="308521"/>
                  </a:lnTo>
                  <a:lnTo>
                    <a:pt x="436499" y="271792"/>
                  </a:lnTo>
                  <a:lnTo>
                    <a:pt x="457962" y="219252"/>
                  </a:lnTo>
                  <a:lnTo>
                    <a:pt x="492658" y="140182"/>
                  </a:lnTo>
                  <a:lnTo>
                    <a:pt x="508723" y="184607"/>
                  </a:lnTo>
                  <a:lnTo>
                    <a:pt x="524510" y="229031"/>
                  </a:lnTo>
                  <a:lnTo>
                    <a:pt x="539762" y="273443"/>
                  </a:lnTo>
                  <a:lnTo>
                    <a:pt x="554202" y="317855"/>
                  </a:lnTo>
                  <a:lnTo>
                    <a:pt x="561835" y="340093"/>
                  </a:lnTo>
                  <a:lnTo>
                    <a:pt x="571842" y="340093"/>
                  </a:lnTo>
                  <a:lnTo>
                    <a:pt x="584784" y="306679"/>
                  </a:lnTo>
                  <a:lnTo>
                    <a:pt x="645045" y="137934"/>
                  </a:lnTo>
                  <a:lnTo>
                    <a:pt x="663041" y="89966"/>
                  </a:lnTo>
                  <a:lnTo>
                    <a:pt x="682688" y="50279"/>
                  </a:lnTo>
                  <a:lnTo>
                    <a:pt x="717842" y="32067"/>
                  </a:lnTo>
                  <a:lnTo>
                    <a:pt x="719277" y="18757"/>
                  </a:lnTo>
                  <a:close/>
                </a:path>
                <a:path w="810260" h="340359">
                  <a:moveTo>
                    <a:pt x="783539" y="44907"/>
                  </a:moveTo>
                  <a:lnTo>
                    <a:pt x="781532" y="34785"/>
                  </a:lnTo>
                  <a:lnTo>
                    <a:pt x="776020" y="26466"/>
                  </a:lnTo>
                  <a:lnTo>
                    <a:pt x="767829" y="20828"/>
                  </a:lnTo>
                  <a:lnTo>
                    <a:pt x="757758" y="18757"/>
                  </a:lnTo>
                  <a:lnTo>
                    <a:pt x="747699" y="20828"/>
                  </a:lnTo>
                  <a:lnTo>
                    <a:pt x="739521" y="26466"/>
                  </a:lnTo>
                  <a:lnTo>
                    <a:pt x="734021" y="34785"/>
                  </a:lnTo>
                  <a:lnTo>
                    <a:pt x="732015" y="44907"/>
                  </a:lnTo>
                  <a:lnTo>
                    <a:pt x="734021" y="55333"/>
                  </a:lnTo>
                  <a:lnTo>
                    <a:pt x="739521" y="63804"/>
                  </a:lnTo>
                  <a:lnTo>
                    <a:pt x="747699" y="69494"/>
                  </a:lnTo>
                  <a:lnTo>
                    <a:pt x="757758" y="71577"/>
                  </a:lnTo>
                  <a:lnTo>
                    <a:pt x="767829" y="69494"/>
                  </a:lnTo>
                  <a:lnTo>
                    <a:pt x="776020" y="63804"/>
                  </a:lnTo>
                  <a:lnTo>
                    <a:pt x="781532" y="55333"/>
                  </a:lnTo>
                  <a:lnTo>
                    <a:pt x="783539" y="44907"/>
                  </a:lnTo>
                  <a:close/>
                </a:path>
                <a:path w="810260" h="340359">
                  <a:moveTo>
                    <a:pt x="809764" y="328752"/>
                  </a:moveTo>
                  <a:lnTo>
                    <a:pt x="806907" y="315925"/>
                  </a:lnTo>
                  <a:lnTo>
                    <a:pt x="801662" y="315429"/>
                  </a:lnTo>
                  <a:lnTo>
                    <a:pt x="800227" y="315429"/>
                  </a:lnTo>
                  <a:lnTo>
                    <a:pt x="788784" y="314896"/>
                  </a:lnTo>
                  <a:lnTo>
                    <a:pt x="780681" y="314896"/>
                  </a:lnTo>
                  <a:lnTo>
                    <a:pt x="778294" y="312966"/>
                  </a:lnTo>
                  <a:lnTo>
                    <a:pt x="770724" y="260159"/>
                  </a:lnTo>
                  <a:lnTo>
                    <a:pt x="770661" y="243967"/>
                  </a:lnTo>
                  <a:lnTo>
                    <a:pt x="771359" y="202780"/>
                  </a:lnTo>
                  <a:lnTo>
                    <a:pt x="772591" y="184099"/>
                  </a:lnTo>
                  <a:lnTo>
                    <a:pt x="773214" y="174548"/>
                  </a:lnTo>
                  <a:lnTo>
                    <a:pt x="775690" y="156400"/>
                  </a:lnTo>
                  <a:lnTo>
                    <a:pt x="778294" y="144132"/>
                  </a:lnTo>
                  <a:lnTo>
                    <a:pt x="768731" y="140182"/>
                  </a:lnTo>
                  <a:lnTo>
                    <a:pt x="749706" y="153530"/>
                  </a:lnTo>
                  <a:lnTo>
                    <a:pt x="733552" y="162572"/>
                  </a:lnTo>
                  <a:lnTo>
                    <a:pt x="718286" y="168567"/>
                  </a:lnTo>
                  <a:lnTo>
                    <a:pt x="701941" y="172745"/>
                  </a:lnTo>
                  <a:lnTo>
                    <a:pt x="701941" y="185115"/>
                  </a:lnTo>
                  <a:lnTo>
                    <a:pt x="703846" y="185115"/>
                  </a:lnTo>
                  <a:lnTo>
                    <a:pt x="711949" y="184099"/>
                  </a:lnTo>
                  <a:lnTo>
                    <a:pt x="713384" y="184099"/>
                  </a:lnTo>
                  <a:lnTo>
                    <a:pt x="722249" y="185470"/>
                  </a:lnTo>
                  <a:lnTo>
                    <a:pt x="727303" y="191325"/>
                  </a:lnTo>
                  <a:lnTo>
                    <a:pt x="729576" y="204317"/>
                  </a:lnTo>
                  <a:lnTo>
                    <a:pt x="730110" y="227050"/>
                  </a:lnTo>
                  <a:lnTo>
                    <a:pt x="729983" y="243967"/>
                  </a:lnTo>
                  <a:lnTo>
                    <a:pt x="728497" y="291325"/>
                  </a:lnTo>
                  <a:lnTo>
                    <a:pt x="703846" y="315925"/>
                  </a:lnTo>
                  <a:lnTo>
                    <a:pt x="701941" y="331216"/>
                  </a:lnTo>
                  <a:lnTo>
                    <a:pt x="719188" y="329793"/>
                  </a:lnTo>
                  <a:lnTo>
                    <a:pt x="736523" y="329057"/>
                  </a:lnTo>
                  <a:lnTo>
                    <a:pt x="753872" y="328790"/>
                  </a:lnTo>
                  <a:lnTo>
                    <a:pt x="809764" y="3287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6740" y="442140"/>
              <a:ext cx="133096" cy="1841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9311" y="292092"/>
              <a:ext cx="211454" cy="342900"/>
            </a:xfrm>
            <a:custGeom>
              <a:avLst/>
              <a:gdLst/>
              <a:ahLst/>
              <a:cxnLst/>
              <a:rect l="l" t="t" r="r" b="b"/>
              <a:pathLst>
                <a:path w="211454" h="342900">
                  <a:moveTo>
                    <a:pt x="178954" y="311962"/>
                  </a:moveTo>
                  <a:lnTo>
                    <a:pt x="132142" y="311962"/>
                  </a:lnTo>
                  <a:lnTo>
                    <a:pt x="132751" y="329718"/>
                  </a:lnTo>
                  <a:lnTo>
                    <a:pt x="134406" y="338726"/>
                  </a:lnTo>
                  <a:lnTo>
                    <a:pt x="136969" y="342071"/>
                  </a:lnTo>
                  <a:lnTo>
                    <a:pt x="140247" y="342549"/>
                  </a:lnTo>
                  <a:lnTo>
                    <a:pt x="157670" y="340213"/>
                  </a:lnTo>
                  <a:lnTo>
                    <a:pt x="180090" y="334964"/>
                  </a:lnTo>
                  <a:lnTo>
                    <a:pt x="200358" y="329438"/>
                  </a:lnTo>
                  <a:lnTo>
                    <a:pt x="211325" y="326270"/>
                  </a:lnTo>
                  <a:lnTo>
                    <a:pt x="211325" y="321301"/>
                  </a:lnTo>
                  <a:lnTo>
                    <a:pt x="181253" y="321301"/>
                  </a:lnTo>
                  <a:lnTo>
                    <a:pt x="179823" y="318342"/>
                  </a:lnTo>
                  <a:lnTo>
                    <a:pt x="178954" y="311962"/>
                  </a:lnTo>
                  <a:close/>
                </a:path>
                <a:path w="211454" h="342900">
                  <a:moveTo>
                    <a:pt x="105883" y="145111"/>
                  </a:moveTo>
                  <a:lnTo>
                    <a:pt x="81508" y="149645"/>
                  </a:lnTo>
                  <a:lnTo>
                    <a:pt x="45981" y="166580"/>
                  </a:lnTo>
                  <a:lnTo>
                    <a:pt x="13934" y="200918"/>
                  </a:lnTo>
                  <a:lnTo>
                    <a:pt x="0" y="257661"/>
                  </a:lnTo>
                  <a:lnTo>
                    <a:pt x="6683" y="291707"/>
                  </a:lnTo>
                  <a:lnTo>
                    <a:pt x="23784" y="314659"/>
                  </a:lnTo>
                  <a:lnTo>
                    <a:pt x="46882" y="327621"/>
                  </a:lnTo>
                  <a:lnTo>
                    <a:pt x="71554" y="331697"/>
                  </a:lnTo>
                  <a:lnTo>
                    <a:pt x="91480" y="329718"/>
                  </a:lnTo>
                  <a:lnTo>
                    <a:pt x="107927" y="324777"/>
                  </a:lnTo>
                  <a:lnTo>
                    <a:pt x="121367" y="318342"/>
                  </a:lnTo>
                  <a:lnTo>
                    <a:pt x="132142" y="311962"/>
                  </a:lnTo>
                  <a:lnTo>
                    <a:pt x="178954" y="311962"/>
                  </a:lnTo>
                  <a:lnTo>
                    <a:pt x="178483" y="308509"/>
                  </a:lnTo>
                  <a:lnTo>
                    <a:pt x="100638" y="308509"/>
                  </a:lnTo>
                  <a:lnTo>
                    <a:pt x="72045" y="298521"/>
                  </a:lnTo>
                  <a:lnTo>
                    <a:pt x="52839" y="274509"/>
                  </a:lnTo>
                  <a:lnTo>
                    <a:pt x="42037" y="245403"/>
                  </a:lnTo>
                  <a:lnTo>
                    <a:pt x="38654" y="220132"/>
                  </a:lnTo>
                  <a:lnTo>
                    <a:pt x="42402" y="200857"/>
                  </a:lnTo>
                  <a:lnTo>
                    <a:pt x="51826" y="184458"/>
                  </a:lnTo>
                  <a:lnTo>
                    <a:pt x="64201" y="173061"/>
                  </a:lnTo>
                  <a:lnTo>
                    <a:pt x="76799" y="168790"/>
                  </a:lnTo>
                  <a:lnTo>
                    <a:pt x="178200" y="168790"/>
                  </a:lnTo>
                  <a:lnTo>
                    <a:pt x="178622" y="149551"/>
                  </a:lnTo>
                  <a:lnTo>
                    <a:pt x="137387" y="149551"/>
                  </a:lnTo>
                  <a:lnTo>
                    <a:pt x="130654" y="148025"/>
                  </a:lnTo>
                  <a:lnTo>
                    <a:pt x="123244" y="146591"/>
                  </a:lnTo>
                  <a:lnTo>
                    <a:pt x="115030" y="145527"/>
                  </a:lnTo>
                  <a:lnTo>
                    <a:pt x="105883" y="145111"/>
                  </a:lnTo>
                  <a:close/>
                </a:path>
                <a:path w="211454" h="342900">
                  <a:moveTo>
                    <a:pt x="211325" y="314430"/>
                  </a:moveTo>
                  <a:lnTo>
                    <a:pt x="202728" y="317154"/>
                  </a:lnTo>
                  <a:lnTo>
                    <a:pt x="194756" y="319332"/>
                  </a:lnTo>
                  <a:lnTo>
                    <a:pt x="188394" y="320777"/>
                  </a:lnTo>
                  <a:lnTo>
                    <a:pt x="184624" y="321301"/>
                  </a:lnTo>
                  <a:lnTo>
                    <a:pt x="211325" y="321301"/>
                  </a:lnTo>
                  <a:lnTo>
                    <a:pt x="211325" y="314430"/>
                  </a:lnTo>
                  <a:close/>
                </a:path>
                <a:path w="211454" h="342900">
                  <a:moveTo>
                    <a:pt x="178200" y="168790"/>
                  </a:moveTo>
                  <a:lnTo>
                    <a:pt x="76799" y="168790"/>
                  </a:lnTo>
                  <a:lnTo>
                    <a:pt x="89662" y="170232"/>
                  </a:lnTo>
                  <a:lnTo>
                    <a:pt x="104125" y="173666"/>
                  </a:lnTo>
                  <a:lnTo>
                    <a:pt x="117330" y="177754"/>
                  </a:lnTo>
                  <a:lnTo>
                    <a:pt x="126420" y="181159"/>
                  </a:lnTo>
                  <a:lnTo>
                    <a:pt x="132142" y="183626"/>
                  </a:lnTo>
                  <a:lnTo>
                    <a:pt x="135479" y="185599"/>
                  </a:lnTo>
                  <a:lnTo>
                    <a:pt x="135003" y="197439"/>
                  </a:lnTo>
                  <a:lnTo>
                    <a:pt x="133572" y="220132"/>
                  </a:lnTo>
                  <a:lnTo>
                    <a:pt x="133147" y="231484"/>
                  </a:lnTo>
                  <a:lnTo>
                    <a:pt x="132665" y="245403"/>
                  </a:lnTo>
                  <a:lnTo>
                    <a:pt x="132295" y="257661"/>
                  </a:lnTo>
                  <a:lnTo>
                    <a:pt x="132162" y="264928"/>
                  </a:lnTo>
                  <a:lnTo>
                    <a:pt x="132142" y="296141"/>
                  </a:lnTo>
                  <a:lnTo>
                    <a:pt x="126420" y="300378"/>
                  </a:lnTo>
                  <a:lnTo>
                    <a:pt x="119622" y="304373"/>
                  </a:lnTo>
                  <a:lnTo>
                    <a:pt x="111208" y="307345"/>
                  </a:lnTo>
                  <a:lnTo>
                    <a:pt x="100638" y="308509"/>
                  </a:lnTo>
                  <a:lnTo>
                    <a:pt x="178483" y="308509"/>
                  </a:lnTo>
                  <a:lnTo>
                    <a:pt x="178315" y="307272"/>
                  </a:lnTo>
                  <a:lnTo>
                    <a:pt x="177289" y="286288"/>
                  </a:lnTo>
                  <a:lnTo>
                    <a:pt x="176704" y="264928"/>
                  </a:lnTo>
                  <a:lnTo>
                    <a:pt x="176591" y="257491"/>
                  </a:lnTo>
                  <a:lnTo>
                    <a:pt x="176689" y="239102"/>
                  </a:lnTo>
                  <a:lnTo>
                    <a:pt x="178200" y="168790"/>
                  </a:lnTo>
                  <a:close/>
                </a:path>
                <a:path w="211454" h="342900">
                  <a:moveTo>
                    <a:pt x="183661" y="39467"/>
                  </a:moveTo>
                  <a:lnTo>
                    <a:pt x="122605" y="39467"/>
                  </a:lnTo>
                  <a:lnTo>
                    <a:pt x="130972" y="40606"/>
                  </a:lnTo>
                  <a:lnTo>
                    <a:pt x="135896" y="46700"/>
                  </a:lnTo>
                  <a:lnTo>
                    <a:pt x="138228" y="61766"/>
                  </a:lnTo>
                  <a:lnTo>
                    <a:pt x="138817" y="89822"/>
                  </a:lnTo>
                  <a:lnTo>
                    <a:pt x="138102" y="116370"/>
                  </a:lnTo>
                  <a:lnTo>
                    <a:pt x="137604" y="136724"/>
                  </a:lnTo>
                  <a:lnTo>
                    <a:pt x="137387" y="149551"/>
                  </a:lnTo>
                  <a:lnTo>
                    <a:pt x="178622" y="149551"/>
                  </a:lnTo>
                  <a:lnTo>
                    <a:pt x="178917" y="136338"/>
                  </a:lnTo>
                  <a:lnTo>
                    <a:pt x="180985" y="78068"/>
                  </a:lnTo>
                  <a:lnTo>
                    <a:pt x="183539" y="40488"/>
                  </a:lnTo>
                  <a:lnTo>
                    <a:pt x="183661" y="39467"/>
                  </a:lnTo>
                  <a:close/>
                </a:path>
                <a:path w="211454" h="342900">
                  <a:moveTo>
                    <a:pt x="178903" y="0"/>
                  </a:moveTo>
                  <a:lnTo>
                    <a:pt x="162887" y="8803"/>
                  </a:lnTo>
                  <a:lnTo>
                    <a:pt x="144598" y="17143"/>
                  </a:lnTo>
                  <a:lnTo>
                    <a:pt x="125683" y="24558"/>
                  </a:lnTo>
                  <a:lnTo>
                    <a:pt x="107791" y="30586"/>
                  </a:lnTo>
                  <a:lnTo>
                    <a:pt x="107791" y="41475"/>
                  </a:lnTo>
                  <a:lnTo>
                    <a:pt x="112082" y="40488"/>
                  </a:lnTo>
                  <a:lnTo>
                    <a:pt x="115896" y="39467"/>
                  </a:lnTo>
                  <a:lnTo>
                    <a:pt x="183661" y="39467"/>
                  </a:lnTo>
                  <a:lnTo>
                    <a:pt x="186259" y="17751"/>
                  </a:lnTo>
                  <a:lnTo>
                    <a:pt x="188916" y="2960"/>
                  </a:lnTo>
                  <a:lnTo>
                    <a:pt x="17890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1521" y="439674"/>
              <a:ext cx="195080" cy="1885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1700" y="316801"/>
              <a:ext cx="3923665" cy="306705"/>
            </a:xfrm>
            <a:custGeom>
              <a:avLst/>
              <a:gdLst/>
              <a:ahLst/>
              <a:cxnLst/>
              <a:rect l="l" t="t" r="r" b="b"/>
              <a:pathLst>
                <a:path w="3923665" h="306705">
                  <a:moveTo>
                    <a:pt x="339699" y="293649"/>
                  </a:moveTo>
                  <a:lnTo>
                    <a:pt x="307454" y="273291"/>
                  </a:lnTo>
                  <a:lnTo>
                    <a:pt x="306882" y="191135"/>
                  </a:lnTo>
                  <a:lnTo>
                    <a:pt x="306222" y="172427"/>
                  </a:lnTo>
                  <a:lnTo>
                    <a:pt x="286740" y="136334"/>
                  </a:lnTo>
                  <a:lnTo>
                    <a:pt x="262890" y="130289"/>
                  </a:lnTo>
                  <a:lnTo>
                    <a:pt x="244805" y="131953"/>
                  </a:lnTo>
                  <a:lnTo>
                    <a:pt x="226682" y="136588"/>
                  </a:lnTo>
                  <a:lnTo>
                    <a:pt x="207949" y="143611"/>
                  </a:lnTo>
                  <a:lnTo>
                    <a:pt x="187998" y="152488"/>
                  </a:lnTo>
                  <a:lnTo>
                    <a:pt x="182702" y="142557"/>
                  </a:lnTo>
                  <a:lnTo>
                    <a:pt x="175044" y="133680"/>
                  </a:lnTo>
                  <a:lnTo>
                    <a:pt x="164439" y="127304"/>
                  </a:lnTo>
                  <a:lnTo>
                    <a:pt x="150304" y="124866"/>
                  </a:lnTo>
                  <a:lnTo>
                    <a:pt x="133769" y="126682"/>
                  </a:lnTo>
                  <a:lnTo>
                    <a:pt x="116065" y="132016"/>
                  </a:lnTo>
                  <a:lnTo>
                    <a:pt x="96748" y="140677"/>
                  </a:lnTo>
                  <a:lnTo>
                    <a:pt x="75374" y="152488"/>
                  </a:lnTo>
                  <a:lnTo>
                    <a:pt x="75044" y="135597"/>
                  </a:lnTo>
                  <a:lnTo>
                    <a:pt x="75374" y="122402"/>
                  </a:lnTo>
                  <a:lnTo>
                    <a:pt x="69646" y="119900"/>
                  </a:lnTo>
                  <a:lnTo>
                    <a:pt x="52666" y="126796"/>
                  </a:lnTo>
                  <a:lnTo>
                    <a:pt x="35382" y="133121"/>
                  </a:lnTo>
                  <a:lnTo>
                    <a:pt x="17805" y="138518"/>
                  </a:lnTo>
                  <a:lnTo>
                    <a:pt x="0" y="142621"/>
                  </a:lnTo>
                  <a:lnTo>
                    <a:pt x="0" y="154470"/>
                  </a:lnTo>
                  <a:lnTo>
                    <a:pt x="16230" y="156197"/>
                  </a:lnTo>
                  <a:lnTo>
                    <a:pt x="26314" y="164236"/>
                  </a:lnTo>
                  <a:lnTo>
                    <a:pt x="31483" y="185039"/>
                  </a:lnTo>
                  <a:lnTo>
                    <a:pt x="32943" y="225082"/>
                  </a:lnTo>
                  <a:lnTo>
                    <a:pt x="31826" y="255231"/>
                  </a:lnTo>
                  <a:lnTo>
                    <a:pt x="27216" y="275666"/>
                  </a:lnTo>
                  <a:lnTo>
                    <a:pt x="17233" y="287947"/>
                  </a:lnTo>
                  <a:lnTo>
                    <a:pt x="0" y="293649"/>
                  </a:lnTo>
                  <a:lnTo>
                    <a:pt x="0" y="306476"/>
                  </a:lnTo>
                  <a:lnTo>
                    <a:pt x="12992" y="305625"/>
                  </a:lnTo>
                  <a:lnTo>
                    <a:pt x="27990" y="305193"/>
                  </a:lnTo>
                  <a:lnTo>
                    <a:pt x="89712" y="305003"/>
                  </a:lnTo>
                  <a:lnTo>
                    <a:pt x="103060" y="306476"/>
                  </a:lnTo>
                  <a:lnTo>
                    <a:pt x="103060" y="293649"/>
                  </a:lnTo>
                  <a:lnTo>
                    <a:pt x="74650" y="255790"/>
                  </a:lnTo>
                  <a:lnTo>
                    <a:pt x="74460" y="168275"/>
                  </a:lnTo>
                  <a:lnTo>
                    <a:pt x="84366" y="162750"/>
                  </a:lnTo>
                  <a:lnTo>
                    <a:pt x="95796" y="157302"/>
                  </a:lnTo>
                  <a:lnTo>
                    <a:pt x="108115" y="153149"/>
                  </a:lnTo>
                  <a:lnTo>
                    <a:pt x="120700" y="151511"/>
                  </a:lnTo>
                  <a:lnTo>
                    <a:pt x="136334" y="156845"/>
                  </a:lnTo>
                  <a:lnTo>
                    <a:pt x="145110" y="172783"/>
                  </a:lnTo>
                  <a:lnTo>
                    <a:pt x="148971" y="199186"/>
                  </a:lnTo>
                  <a:lnTo>
                    <a:pt x="149821" y="235902"/>
                  </a:lnTo>
                  <a:lnTo>
                    <a:pt x="148882" y="264083"/>
                  </a:lnTo>
                  <a:lnTo>
                    <a:pt x="144818" y="280327"/>
                  </a:lnTo>
                  <a:lnTo>
                    <a:pt x="135724" y="288798"/>
                  </a:lnTo>
                  <a:lnTo>
                    <a:pt x="119748" y="293649"/>
                  </a:lnTo>
                  <a:lnTo>
                    <a:pt x="122135" y="306476"/>
                  </a:lnTo>
                  <a:lnTo>
                    <a:pt x="192290" y="304546"/>
                  </a:lnTo>
                  <a:lnTo>
                    <a:pt x="204393" y="304965"/>
                  </a:lnTo>
                  <a:lnTo>
                    <a:pt x="218998" y="306476"/>
                  </a:lnTo>
                  <a:lnTo>
                    <a:pt x="218998" y="293649"/>
                  </a:lnTo>
                  <a:lnTo>
                    <a:pt x="212318" y="293166"/>
                  </a:lnTo>
                  <a:lnTo>
                    <a:pt x="198932" y="292709"/>
                  </a:lnTo>
                  <a:lnTo>
                    <a:pt x="196583" y="289750"/>
                  </a:lnTo>
                  <a:lnTo>
                    <a:pt x="194106" y="275856"/>
                  </a:lnTo>
                  <a:lnTo>
                    <a:pt x="192824" y="247205"/>
                  </a:lnTo>
                  <a:lnTo>
                    <a:pt x="192354" y="215519"/>
                  </a:lnTo>
                  <a:lnTo>
                    <a:pt x="192290" y="192481"/>
                  </a:lnTo>
                  <a:lnTo>
                    <a:pt x="192062" y="184073"/>
                  </a:lnTo>
                  <a:lnTo>
                    <a:pt x="218427" y="156438"/>
                  </a:lnTo>
                  <a:lnTo>
                    <a:pt x="230949" y="155448"/>
                  </a:lnTo>
                  <a:lnTo>
                    <a:pt x="247319" y="159219"/>
                  </a:lnTo>
                  <a:lnTo>
                    <a:pt x="258241" y="171132"/>
                  </a:lnTo>
                  <a:lnTo>
                    <a:pt x="264337" y="192112"/>
                  </a:lnTo>
                  <a:lnTo>
                    <a:pt x="266230" y="223075"/>
                  </a:lnTo>
                  <a:lnTo>
                    <a:pt x="264617" y="261378"/>
                  </a:lnTo>
                  <a:lnTo>
                    <a:pt x="259435" y="281876"/>
                  </a:lnTo>
                  <a:lnTo>
                    <a:pt x="250126" y="290614"/>
                  </a:lnTo>
                  <a:lnTo>
                    <a:pt x="236156" y="293649"/>
                  </a:lnTo>
                  <a:lnTo>
                    <a:pt x="239014" y="306476"/>
                  </a:lnTo>
                  <a:lnTo>
                    <a:pt x="259600" y="305358"/>
                  </a:lnTo>
                  <a:lnTo>
                    <a:pt x="288417" y="304787"/>
                  </a:lnTo>
                  <a:lnTo>
                    <a:pt x="327736" y="304546"/>
                  </a:lnTo>
                  <a:lnTo>
                    <a:pt x="335407" y="305536"/>
                  </a:lnTo>
                  <a:lnTo>
                    <a:pt x="339699" y="305536"/>
                  </a:lnTo>
                  <a:lnTo>
                    <a:pt x="339699" y="293649"/>
                  </a:lnTo>
                  <a:close/>
                </a:path>
                <a:path w="3923665" h="306705">
                  <a:moveTo>
                    <a:pt x="3923652" y="0"/>
                  </a:moveTo>
                  <a:lnTo>
                    <a:pt x="3907650" y="952"/>
                  </a:lnTo>
                  <a:lnTo>
                    <a:pt x="3888841" y="1460"/>
                  </a:lnTo>
                  <a:lnTo>
                    <a:pt x="3851414" y="1168"/>
                  </a:lnTo>
                  <a:lnTo>
                    <a:pt x="3853167" y="8737"/>
                  </a:lnTo>
                  <a:lnTo>
                    <a:pt x="3860749" y="8991"/>
                  </a:lnTo>
                  <a:lnTo>
                    <a:pt x="3869220" y="10769"/>
                  </a:lnTo>
                  <a:lnTo>
                    <a:pt x="3876129" y="15608"/>
                  </a:lnTo>
                  <a:lnTo>
                    <a:pt x="3878973" y="25019"/>
                  </a:lnTo>
                  <a:lnTo>
                    <a:pt x="3875087" y="43751"/>
                  </a:lnTo>
                  <a:lnTo>
                    <a:pt x="3865524" y="73964"/>
                  </a:lnTo>
                  <a:lnTo>
                    <a:pt x="3853408" y="108153"/>
                  </a:lnTo>
                  <a:lnTo>
                    <a:pt x="3841851" y="138823"/>
                  </a:lnTo>
                  <a:lnTo>
                    <a:pt x="3832860" y="115633"/>
                  </a:lnTo>
                  <a:lnTo>
                    <a:pt x="3819296" y="78613"/>
                  </a:lnTo>
                  <a:lnTo>
                    <a:pt x="3806939" y="41871"/>
                  </a:lnTo>
                  <a:lnTo>
                    <a:pt x="3801541" y="19507"/>
                  </a:lnTo>
                  <a:lnTo>
                    <a:pt x="3801541" y="13106"/>
                  </a:lnTo>
                  <a:lnTo>
                    <a:pt x="3805885" y="11061"/>
                  </a:lnTo>
                  <a:lnTo>
                    <a:pt x="3822420" y="8432"/>
                  </a:lnTo>
                  <a:lnTo>
                    <a:pt x="3821836" y="1168"/>
                  </a:lnTo>
                  <a:lnTo>
                    <a:pt x="3813162" y="1371"/>
                  </a:lnTo>
                  <a:lnTo>
                    <a:pt x="3744696" y="1739"/>
                  </a:lnTo>
                  <a:lnTo>
                    <a:pt x="3745280" y="9601"/>
                  </a:lnTo>
                  <a:lnTo>
                    <a:pt x="3755199" y="11493"/>
                  </a:lnTo>
                  <a:lnTo>
                    <a:pt x="3762489" y="17462"/>
                  </a:lnTo>
                  <a:lnTo>
                    <a:pt x="3769944" y="31292"/>
                  </a:lnTo>
                  <a:lnTo>
                    <a:pt x="3780358" y="56756"/>
                  </a:lnTo>
                  <a:lnTo>
                    <a:pt x="3770020" y="80200"/>
                  </a:lnTo>
                  <a:lnTo>
                    <a:pt x="3745280" y="137947"/>
                  </a:lnTo>
                  <a:lnTo>
                    <a:pt x="3733177" y="105676"/>
                  </a:lnTo>
                  <a:lnTo>
                    <a:pt x="3719868" y="68757"/>
                  </a:lnTo>
                  <a:lnTo>
                    <a:pt x="3709111" y="37185"/>
                  </a:lnTo>
                  <a:lnTo>
                    <a:pt x="3704679" y="20955"/>
                  </a:lnTo>
                  <a:lnTo>
                    <a:pt x="3704679" y="12801"/>
                  </a:lnTo>
                  <a:lnTo>
                    <a:pt x="3726713" y="9309"/>
                  </a:lnTo>
                  <a:lnTo>
                    <a:pt x="3725837" y="1460"/>
                  </a:lnTo>
                  <a:lnTo>
                    <a:pt x="3706698" y="1460"/>
                  </a:lnTo>
                  <a:lnTo>
                    <a:pt x="3698290" y="1739"/>
                  </a:lnTo>
                  <a:lnTo>
                    <a:pt x="3673640" y="1739"/>
                  </a:lnTo>
                  <a:lnTo>
                    <a:pt x="3643757" y="876"/>
                  </a:lnTo>
                  <a:lnTo>
                    <a:pt x="3643757" y="8153"/>
                  </a:lnTo>
                  <a:lnTo>
                    <a:pt x="3653625" y="8432"/>
                  </a:lnTo>
                  <a:lnTo>
                    <a:pt x="3657689" y="9309"/>
                  </a:lnTo>
                  <a:lnTo>
                    <a:pt x="3664064" y="14541"/>
                  </a:lnTo>
                  <a:lnTo>
                    <a:pt x="3680650" y="45605"/>
                  </a:lnTo>
                  <a:lnTo>
                    <a:pt x="3701300" y="101676"/>
                  </a:lnTo>
                  <a:lnTo>
                    <a:pt x="3720147" y="157924"/>
                  </a:lnTo>
                  <a:lnTo>
                    <a:pt x="3731349" y="189458"/>
                  </a:lnTo>
                  <a:lnTo>
                    <a:pt x="3738016" y="189458"/>
                  </a:lnTo>
                  <a:lnTo>
                    <a:pt x="3743782" y="170853"/>
                  </a:lnTo>
                  <a:lnTo>
                    <a:pt x="3751732" y="149199"/>
                  </a:lnTo>
                  <a:lnTo>
                    <a:pt x="3764775" y="118211"/>
                  </a:lnTo>
                  <a:lnTo>
                    <a:pt x="3785882" y="71589"/>
                  </a:lnTo>
                  <a:lnTo>
                    <a:pt x="3805237" y="123977"/>
                  </a:lnTo>
                  <a:lnTo>
                    <a:pt x="3814508" y="150177"/>
                  </a:lnTo>
                  <a:lnTo>
                    <a:pt x="3823284" y="176364"/>
                  </a:lnTo>
                  <a:lnTo>
                    <a:pt x="3827932" y="189458"/>
                  </a:lnTo>
                  <a:lnTo>
                    <a:pt x="3834015" y="189458"/>
                  </a:lnTo>
                  <a:lnTo>
                    <a:pt x="3847160" y="155676"/>
                  </a:lnTo>
                  <a:lnTo>
                    <a:pt x="3865816" y="104673"/>
                  </a:lnTo>
                  <a:lnTo>
                    <a:pt x="3884307" y="55029"/>
                  </a:lnTo>
                  <a:lnTo>
                    <a:pt x="3901402" y="18580"/>
                  </a:lnTo>
                  <a:lnTo>
                    <a:pt x="3922776" y="7874"/>
                  </a:lnTo>
                  <a:lnTo>
                    <a:pt x="392365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68781" y="2514599"/>
              <a:ext cx="4190825" cy="41909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08847" y="3855018"/>
              <a:ext cx="1510665" cy="1510665"/>
            </a:xfrm>
            <a:custGeom>
              <a:avLst/>
              <a:gdLst/>
              <a:ahLst/>
              <a:cxnLst/>
              <a:rect l="l" t="t" r="r" b="b"/>
              <a:pathLst>
                <a:path w="1510664" h="1510664">
                  <a:moveTo>
                    <a:pt x="984889" y="0"/>
                  </a:moveTo>
                  <a:lnTo>
                    <a:pt x="935951" y="553"/>
                  </a:lnTo>
                  <a:lnTo>
                    <a:pt x="887160" y="2784"/>
                  </a:lnTo>
                  <a:lnTo>
                    <a:pt x="838559" y="6679"/>
                  </a:lnTo>
                  <a:lnTo>
                    <a:pt x="790192" y="12224"/>
                  </a:lnTo>
                  <a:lnTo>
                    <a:pt x="742101" y="19406"/>
                  </a:lnTo>
                  <a:lnTo>
                    <a:pt x="694328" y="28209"/>
                  </a:lnTo>
                  <a:lnTo>
                    <a:pt x="646918" y="38620"/>
                  </a:lnTo>
                  <a:lnTo>
                    <a:pt x="599913" y="50625"/>
                  </a:lnTo>
                  <a:lnTo>
                    <a:pt x="553355" y="64211"/>
                  </a:lnTo>
                  <a:lnTo>
                    <a:pt x="507288" y="79362"/>
                  </a:lnTo>
                  <a:lnTo>
                    <a:pt x="461754" y="96066"/>
                  </a:lnTo>
                  <a:lnTo>
                    <a:pt x="416797" y="114308"/>
                  </a:lnTo>
                  <a:lnTo>
                    <a:pt x="372459" y="134074"/>
                  </a:lnTo>
                  <a:lnTo>
                    <a:pt x="328782" y="155350"/>
                  </a:lnTo>
                  <a:lnTo>
                    <a:pt x="285811" y="178123"/>
                  </a:lnTo>
                  <a:lnTo>
                    <a:pt x="243588" y="202378"/>
                  </a:lnTo>
                  <a:lnTo>
                    <a:pt x="202156" y="228101"/>
                  </a:lnTo>
                  <a:lnTo>
                    <a:pt x="161557" y="255278"/>
                  </a:lnTo>
                  <a:lnTo>
                    <a:pt x="121835" y="283896"/>
                  </a:lnTo>
                  <a:lnTo>
                    <a:pt x="83032" y="313941"/>
                  </a:lnTo>
                  <a:lnTo>
                    <a:pt x="45191" y="345397"/>
                  </a:lnTo>
                  <a:lnTo>
                    <a:pt x="8356" y="378253"/>
                  </a:lnTo>
                  <a:lnTo>
                    <a:pt x="3855" y="427414"/>
                  </a:lnTo>
                  <a:lnTo>
                    <a:pt x="1075" y="476547"/>
                  </a:lnTo>
                  <a:lnTo>
                    <a:pt x="0" y="525610"/>
                  </a:lnTo>
                  <a:lnTo>
                    <a:pt x="615" y="574561"/>
                  </a:lnTo>
                  <a:lnTo>
                    <a:pt x="2907" y="623358"/>
                  </a:lnTo>
                  <a:lnTo>
                    <a:pt x="6862" y="671958"/>
                  </a:lnTo>
                  <a:lnTo>
                    <a:pt x="12464" y="720319"/>
                  </a:lnTo>
                  <a:lnTo>
                    <a:pt x="19700" y="768399"/>
                  </a:lnTo>
                  <a:lnTo>
                    <a:pt x="28555" y="816155"/>
                  </a:lnTo>
                  <a:lnTo>
                    <a:pt x="39015" y="863545"/>
                  </a:lnTo>
                  <a:lnTo>
                    <a:pt x="51066" y="910527"/>
                  </a:lnTo>
                  <a:lnTo>
                    <a:pt x="64694" y="957059"/>
                  </a:lnTo>
                  <a:lnTo>
                    <a:pt x="79883" y="1003099"/>
                  </a:lnTo>
                  <a:lnTo>
                    <a:pt x="96620" y="1048603"/>
                  </a:lnTo>
                  <a:lnTo>
                    <a:pt x="114891" y="1093531"/>
                  </a:lnTo>
                  <a:lnTo>
                    <a:pt x="134680" y="1137839"/>
                  </a:lnTo>
                  <a:lnTo>
                    <a:pt x="155975" y="1181485"/>
                  </a:lnTo>
                  <a:lnTo>
                    <a:pt x="178760" y="1224428"/>
                  </a:lnTo>
                  <a:lnTo>
                    <a:pt x="203021" y="1266624"/>
                  </a:lnTo>
                  <a:lnTo>
                    <a:pt x="228744" y="1308032"/>
                  </a:lnTo>
                  <a:lnTo>
                    <a:pt x="255914" y="1348609"/>
                  </a:lnTo>
                  <a:lnTo>
                    <a:pt x="284517" y="1388313"/>
                  </a:lnTo>
                  <a:lnTo>
                    <a:pt x="314540" y="1427102"/>
                  </a:lnTo>
                  <a:lnTo>
                    <a:pt x="345967" y="1464934"/>
                  </a:lnTo>
                  <a:lnTo>
                    <a:pt x="378784" y="1501766"/>
                  </a:lnTo>
                  <a:lnTo>
                    <a:pt x="427877" y="1506309"/>
                  </a:lnTo>
                  <a:lnTo>
                    <a:pt x="476955" y="1509135"/>
                  </a:lnTo>
                  <a:lnTo>
                    <a:pt x="525973" y="1510256"/>
                  </a:lnTo>
                  <a:lnTo>
                    <a:pt x="574890" y="1509688"/>
                  </a:lnTo>
                  <a:lnTo>
                    <a:pt x="623661" y="1507443"/>
                  </a:lnTo>
                  <a:lnTo>
                    <a:pt x="672245" y="1503536"/>
                  </a:lnTo>
                  <a:lnTo>
                    <a:pt x="720596" y="1497980"/>
                  </a:lnTo>
                  <a:lnTo>
                    <a:pt x="768673" y="1490791"/>
                  </a:lnTo>
                  <a:lnTo>
                    <a:pt x="816432" y="1481981"/>
                  </a:lnTo>
                  <a:lnTo>
                    <a:pt x="863831" y="1471564"/>
                  </a:lnTo>
                  <a:lnTo>
                    <a:pt x="910825" y="1459556"/>
                  </a:lnTo>
                  <a:lnTo>
                    <a:pt x="957372" y="1445969"/>
                  </a:lnTo>
                  <a:lnTo>
                    <a:pt x="1003428" y="1430817"/>
                  </a:lnTo>
                  <a:lnTo>
                    <a:pt x="1048951" y="1414115"/>
                  </a:lnTo>
                  <a:lnTo>
                    <a:pt x="1093897" y="1395877"/>
                  </a:lnTo>
                  <a:lnTo>
                    <a:pt x="1138223" y="1376116"/>
                  </a:lnTo>
                  <a:lnTo>
                    <a:pt x="1181886" y="1354846"/>
                  </a:lnTo>
                  <a:lnTo>
                    <a:pt x="1224843" y="1332082"/>
                  </a:lnTo>
                  <a:lnTo>
                    <a:pt x="1267051" y="1307837"/>
                  </a:lnTo>
                  <a:lnTo>
                    <a:pt x="1308466" y="1282126"/>
                  </a:lnTo>
                  <a:lnTo>
                    <a:pt x="1349045" y="1254962"/>
                  </a:lnTo>
                  <a:lnTo>
                    <a:pt x="1388745" y="1226360"/>
                  </a:lnTo>
                  <a:lnTo>
                    <a:pt x="1427524" y="1196332"/>
                  </a:lnTo>
                  <a:lnTo>
                    <a:pt x="1465337" y="1164895"/>
                  </a:lnTo>
                  <a:lnTo>
                    <a:pt x="1502142" y="1132060"/>
                  </a:lnTo>
                  <a:lnTo>
                    <a:pt x="1506663" y="1082899"/>
                  </a:lnTo>
                  <a:lnTo>
                    <a:pt x="1509463" y="1033767"/>
                  </a:lnTo>
                  <a:lnTo>
                    <a:pt x="1510556" y="984706"/>
                  </a:lnTo>
                  <a:lnTo>
                    <a:pt x="1509957" y="935757"/>
                  </a:lnTo>
                  <a:lnTo>
                    <a:pt x="1507680" y="886963"/>
                  </a:lnTo>
                  <a:lnTo>
                    <a:pt x="1503740" y="838367"/>
                  </a:lnTo>
                  <a:lnTo>
                    <a:pt x="1498152" y="790009"/>
                  </a:lnTo>
                  <a:lnTo>
                    <a:pt x="1490929" y="741933"/>
                  </a:lnTo>
                  <a:lnTo>
                    <a:pt x="1482087" y="694181"/>
                  </a:lnTo>
                  <a:lnTo>
                    <a:pt x="1471640" y="646794"/>
                  </a:lnTo>
                  <a:lnTo>
                    <a:pt x="1459602" y="599815"/>
                  </a:lnTo>
                  <a:lnTo>
                    <a:pt x="1445987" y="553286"/>
                  </a:lnTo>
                  <a:lnTo>
                    <a:pt x="1430811" y="507249"/>
                  </a:lnTo>
                  <a:lnTo>
                    <a:pt x="1414088" y="461747"/>
                  </a:lnTo>
                  <a:lnTo>
                    <a:pt x="1395832" y="416821"/>
                  </a:lnTo>
                  <a:lnTo>
                    <a:pt x="1376058" y="372514"/>
                  </a:lnTo>
                  <a:lnTo>
                    <a:pt x="1354780" y="328868"/>
                  </a:lnTo>
                  <a:lnTo>
                    <a:pt x="1332013" y="285924"/>
                  </a:lnTo>
                  <a:lnTo>
                    <a:pt x="1307771" y="243726"/>
                  </a:lnTo>
                  <a:lnTo>
                    <a:pt x="1282069" y="202315"/>
                  </a:lnTo>
                  <a:lnTo>
                    <a:pt x="1254921" y="161734"/>
                  </a:lnTo>
                  <a:lnTo>
                    <a:pt x="1226342" y="122024"/>
                  </a:lnTo>
                  <a:lnTo>
                    <a:pt x="1196346" y="83228"/>
                  </a:lnTo>
                  <a:lnTo>
                    <a:pt x="1164947" y="45388"/>
                  </a:lnTo>
                  <a:lnTo>
                    <a:pt x="1132161" y="8547"/>
                  </a:lnTo>
                  <a:lnTo>
                    <a:pt x="1083037" y="3982"/>
                  </a:lnTo>
                  <a:lnTo>
                    <a:pt x="1033932" y="1138"/>
                  </a:lnTo>
                  <a:lnTo>
                    <a:pt x="984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100"/>
            <a:ext cx="9144000" cy="6057900"/>
            <a:chOff x="0" y="800100"/>
            <a:chExt cx="9144000" cy="6057900"/>
          </a:xfrm>
        </p:grpSpPr>
        <p:sp>
          <p:nvSpPr>
            <p:cNvPr id="3" name="object 3"/>
            <p:cNvSpPr/>
            <p:nvPr/>
          </p:nvSpPr>
          <p:spPr>
            <a:xfrm>
              <a:off x="2565399" y="1689100"/>
              <a:ext cx="6578600" cy="5168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00100"/>
              <a:ext cx="9144000" cy="2070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7245" y="1047247"/>
            <a:ext cx="6858634" cy="12446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1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Modern science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sees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the basis of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everything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Energy pervades our body and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inner,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psychological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18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040"/>
              </a:spcBef>
              <a:buChar char="•"/>
              <a:tabLst>
                <a:tab pos="15684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with energy opens the door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 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subtle level of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2086" y="242837"/>
            <a:ext cx="1202055" cy="349885"/>
            <a:chOff x="292086" y="242837"/>
            <a:chExt cx="1202055" cy="349885"/>
          </a:xfrm>
        </p:grpSpPr>
        <p:sp>
          <p:nvSpPr>
            <p:cNvPr id="7" name="object 7"/>
            <p:cNvSpPr/>
            <p:nvPr/>
          </p:nvSpPr>
          <p:spPr>
            <a:xfrm>
              <a:off x="292074" y="242849"/>
              <a:ext cx="704215" cy="349885"/>
            </a:xfrm>
            <a:custGeom>
              <a:avLst/>
              <a:gdLst/>
              <a:ahLst/>
              <a:cxnLst/>
              <a:rect l="l" t="t" r="r" b="b"/>
              <a:pathLst>
                <a:path w="704215" h="349884">
                  <a:moveTo>
                    <a:pt x="467499" y="19735"/>
                  </a:moveTo>
                  <a:lnTo>
                    <a:pt x="454952" y="20561"/>
                  </a:lnTo>
                  <a:lnTo>
                    <a:pt x="425462" y="22009"/>
                  </a:lnTo>
                  <a:lnTo>
                    <a:pt x="409371" y="22263"/>
                  </a:lnTo>
                  <a:lnTo>
                    <a:pt x="346875" y="21793"/>
                  </a:lnTo>
                  <a:lnTo>
                    <a:pt x="349783" y="34937"/>
                  </a:lnTo>
                  <a:lnTo>
                    <a:pt x="362445" y="35382"/>
                  </a:lnTo>
                  <a:lnTo>
                    <a:pt x="376605" y="38481"/>
                  </a:lnTo>
                  <a:lnTo>
                    <a:pt x="388137" y="46913"/>
                  </a:lnTo>
                  <a:lnTo>
                    <a:pt x="392899" y="63347"/>
                  </a:lnTo>
                  <a:lnTo>
                    <a:pt x="386422" y="95948"/>
                  </a:lnTo>
                  <a:lnTo>
                    <a:pt x="370433" y="148551"/>
                  </a:lnTo>
                  <a:lnTo>
                    <a:pt x="350189" y="208114"/>
                  </a:lnTo>
                  <a:lnTo>
                    <a:pt x="330898" y="261556"/>
                  </a:lnTo>
                  <a:lnTo>
                    <a:pt x="315887" y="221170"/>
                  </a:lnTo>
                  <a:lnTo>
                    <a:pt x="293243" y="156692"/>
                  </a:lnTo>
                  <a:lnTo>
                    <a:pt x="272592" y="92671"/>
                  </a:lnTo>
                  <a:lnTo>
                    <a:pt x="263563" y="53721"/>
                  </a:lnTo>
                  <a:lnTo>
                    <a:pt x="265125" y="46634"/>
                  </a:lnTo>
                  <a:lnTo>
                    <a:pt x="270649" y="41605"/>
                  </a:lnTo>
                  <a:lnTo>
                    <a:pt x="281330" y="37795"/>
                  </a:lnTo>
                  <a:lnTo>
                    <a:pt x="298424" y="34429"/>
                  </a:lnTo>
                  <a:lnTo>
                    <a:pt x="297459" y="21793"/>
                  </a:lnTo>
                  <a:lnTo>
                    <a:pt x="282968" y="22148"/>
                  </a:lnTo>
                  <a:lnTo>
                    <a:pt x="235470" y="22682"/>
                  </a:lnTo>
                  <a:lnTo>
                    <a:pt x="168592" y="22771"/>
                  </a:lnTo>
                  <a:lnTo>
                    <a:pt x="169570" y="36449"/>
                  </a:lnTo>
                  <a:lnTo>
                    <a:pt x="186143" y="39738"/>
                  </a:lnTo>
                  <a:lnTo>
                    <a:pt x="198335" y="50152"/>
                  </a:lnTo>
                  <a:lnTo>
                    <a:pt x="210781" y="74256"/>
                  </a:lnTo>
                  <a:lnTo>
                    <a:pt x="228180" y="118605"/>
                  </a:lnTo>
                  <a:lnTo>
                    <a:pt x="197256" y="192176"/>
                  </a:lnTo>
                  <a:lnTo>
                    <a:pt x="169570" y="260032"/>
                  </a:lnTo>
                  <a:lnTo>
                    <a:pt x="149364" y="203809"/>
                  </a:lnTo>
                  <a:lnTo>
                    <a:pt x="127127" y="139509"/>
                  </a:lnTo>
                  <a:lnTo>
                    <a:pt x="109143" y="84518"/>
                  </a:lnTo>
                  <a:lnTo>
                    <a:pt x="101752" y="56248"/>
                  </a:lnTo>
                  <a:lnTo>
                    <a:pt x="102323" y="49860"/>
                  </a:lnTo>
                  <a:lnTo>
                    <a:pt x="106349" y="44754"/>
                  </a:lnTo>
                  <a:lnTo>
                    <a:pt x="117284" y="40322"/>
                  </a:lnTo>
                  <a:lnTo>
                    <a:pt x="138582" y="35941"/>
                  </a:lnTo>
                  <a:lnTo>
                    <a:pt x="137121" y="22263"/>
                  </a:lnTo>
                  <a:lnTo>
                    <a:pt x="105143" y="22263"/>
                  </a:lnTo>
                  <a:lnTo>
                    <a:pt x="94742" y="22555"/>
                  </a:lnTo>
                  <a:lnTo>
                    <a:pt x="56019" y="22707"/>
                  </a:lnTo>
                  <a:lnTo>
                    <a:pt x="0" y="21247"/>
                  </a:lnTo>
                  <a:lnTo>
                    <a:pt x="0" y="33959"/>
                  </a:lnTo>
                  <a:lnTo>
                    <a:pt x="10769" y="34607"/>
                  </a:lnTo>
                  <a:lnTo>
                    <a:pt x="19164" y="36271"/>
                  </a:lnTo>
                  <a:lnTo>
                    <a:pt x="48361" y="68110"/>
                  </a:lnTo>
                  <a:lnTo>
                    <a:pt x="66382" y="111455"/>
                  </a:lnTo>
                  <a:lnTo>
                    <a:pt x="86144" y="167005"/>
                  </a:lnTo>
                  <a:lnTo>
                    <a:pt x="105854" y="226695"/>
                  </a:lnTo>
                  <a:lnTo>
                    <a:pt x="137769" y="326148"/>
                  </a:lnTo>
                  <a:lnTo>
                    <a:pt x="146329" y="349758"/>
                  </a:lnTo>
                  <a:lnTo>
                    <a:pt x="157467" y="349758"/>
                  </a:lnTo>
                  <a:lnTo>
                    <a:pt x="167093" y="317322"/>
                  </a:lnTo>
                  <a:lnTo>
                    <a:pt x="180352" y="279615"/>
                  </a:lnTo>
                  <a:lnTo>
                    <a:pt x="202158" y="225640"/>
                  </a:lnTo>
                  <a:lnTo>
                    <a:pt x="237388" y="144449"/>
                  </a:lnTo>
                  <a:lnTo>
                    <a:pt x="253695" y="190068"/>
                  </a:lnTo>
                  <a:lnTo>
                    <a:pt x="269735" y="235699"/>
                  </a:lnTo>
                  <a:lnTo>
                    <a:pt x="285216" y="281317"/>
                  </a:lnTo>
                  <a:lnTo>
                    <a:pt x="299872" y="326923"/>
                  </a:lnTo>
                  <a:lnTo>
                    <a:pt x="307619" y="349758"/>
                  </a:lnTo>
                  <a:lnTo>
                    <a:pt x="317792" y="349758"/>
                  </a:lnTo>
                  <a:lnTo>
                    <a:pt x="330936" y="315442"/>
                  </a:lnTo>
                  <a:lnTo>
                    <a:pt x="392125" y="142125"/>
                  </a:lnTo>
                  <a:lnTo>
                    <a:pt x="410400" y="92875"/>
                  </a:lnTo>
                  <a:lnTo>
                    <a:pt x="430339" y="52120"/>
                  </a:lnTo>
                  <a:lnTo>
                    <a:pt x="466051" y="33413"/>
                  </a:lnTo>
                  <a:lnTo>
                    <a:pt x="467499" y="19735"/>
                  </a:lnTo>
                  <a:close/>
                </a:path>
                <a:path w="704215" h="349884">
                  <a:moveTo>
                    <a:pt x="704100" y="326428"/>
                  </a:moveTo>
                  <a:lnTo>
                    <a:pt x="684250" y="324916"/>
                  </a:lnTo>
                  <a:lnTo>
                    <a:pt x="682802" y="324408"/>
                  </a:lnTo>
                  <a:lnTo>
                    <a:pt x="677202" y="323253"/>
                  </a:lnTo>
                  <a:lnTo>
                    <a:pt x="674319" y="319405"/>
                  </a:lnTo>
                  <a:lnTo>
                    <a:pt x="673265" y="311086"/>
                  </a:lnTo>
                  <a:lnTo>
                    <a:pt x="672376" y="232346"/>
                  </a:lnTo>
                  <a:lnTo>
                    <a:pt x="667232" y="188036"/>
                  </a:lnTo>
                  <a:lnTo>
                    <a:pt x="653288" y="162344"/>
                  </a:lnTo>
                  <a:lnTo>
                    <a:pt x="626110" y="154051"/>
                  </a:lnTo>
                  <a:lnTo>
                    <a:pt x="607644" y="155765"/>
                  </a:lnTo>
                  <a:lnTo>
                    <a:pt x="588810" y="160477"/>
                  </a:lnTo>
                  <a:lnTo>
                    <a:pt x="569988" y="167551"/>
                  </a:lnTo>
                  <a:lnTo>
                    <a:pt x="551522" y="176390"/>
                  </a:lnTo>
                  <a:lnTo>
                    <a:pt x="552196" y="111379"/>
                  </a:lnTo>
                  <a:lnTo>
                    <a:pt x="553999" y="64350"/>
                  </a:lnTo>
                  <a:lnTo>
                    <a:pt x="556628" y="30238"/>
                  </a:lnTo>
                  <a:lnTo>
                    <a:pt x="559752" y="4013"/>
                  </a:lnTo>
                  <a:lnTo>
                    <a:pt x="548614" y="0"/>
                  </a:lnTo>
                  <a:lnTo>
                    <a:pt x="537273" y="6794"/>
                  </a:lnTo>
                  <a:lnTo>
                    <a:pt x="527659" y="12001"/>
                  </a:lnTo>
                  <a:lnTo>
                    <a:pt x="517131" y="16649"/>
                  </a:lnTo>
                  <a:lnTo>
                    <a:pt x="478370" y="30899"/>
                  </a:lnTo>
                  <a:lnTo>
                    <a:pt x="478370" y="45085"/>
                  </a:lnTo>
                  <a:lnTo>
                    <a:pt x="484187" y="42557"/>
                  </a:lnTo>
                  <a:lnTo>
                    <a:pt x="488543" y="41033"/>
                  </a:lnTo>
                  <a:lnTo>
                    <a:pt x="493382" y="41033"/>
                  </a:lnTo>
                  <a:lnTo>
                    <a:pt x="502894" y="45631"/>
                  </a:lnTo>
                  <a:lnTo>
                    <a:pt x="507784" y="57315"/>
                  </a:lnTo>
                  <a:lnTo>
                    <a:pt x="509587" y="72885"/>
                  </a:lnTo>
                  <a:lnTo>
                    <a:pt x="509841" y="89166"/>
                  </a:lnTo>
                  <a:lnTo>
                    <a:pt x="509435" y="142290"/>
                  </a:lnTo>
                  <a:lnTo>
                    <a:pt x="508393" y="200393"/>
                  </a:lnTo>
                  <a:lnTo>
                    <a:pt x="506984" y="253072"/>
                  </a:lnTo>
                  <a:lnTo>
                    <a:pt x="504253" y="306654"/>
                  </a:lnTo>
                  <a:lnTo>
                    <a:pt x="478370" y="328968"/>
                  </a:lnTo>
                  <a:lnTo>
                    <a:pt x="478370" y="341630"/>
                  </a:lnTo>
                  <a:lnTo>
                    <a:pt x="488416" y="340436"/>
                  </a:lnTo>
                  <a:lnTo>
                    <a:pt x="500951" y="339293"/>
                  </a:lnTo>
                  <a:lnTo>
                    <a:pt x="515772" y="338429"/>
                  </a:lnTo>
                  <a:lnTo>
                    <a:pt x="532638" y="338086"/>
                  </a:lnTo>
                  <a:lnTo>
                    <a:pt x="542061" y="338175"/>
                  </a:lnTo>
                  <a:lnTo>
                    <a:pt x="578142" y="339140"/>
                  </a:lnTo>
                  <a:lnTo>
                    <a:pt x="578142" y="326428"/>
                  </a:lnTo>
                  <a:lnTo>
                    <a:pt x="562711" y="325043"/>
                  </a:lnTo>
                  <a:lnTo>
                    <a:pt x="553758" y="321360"/>
                  </a:lnTo>
                  <a:lnTo>
                    <a:pt x="549617" y="312750"/>
                  </a:lnTo>
                  <a:lnTo>
                    <a:pt x="548614" y="296545"/>
                  </a:lnTo>
                  <a:lnTo>
                    <a:pt x="550456" y="217538"/>
                  </a:lnTo>
                  <a:lnTo>
                    <a:pt x="571500" y="184365"/>
                  </a:lnTo>
                  <a:lnTo>
                    <a:pt x="598030" y="178917"/>
                  </a:lnTo>
                  <a:lnTo>
                    <a:pt x="615302" y="184353"/>
                  </a:lnTo>
                  <a:lnTo>
                    <a:pt x="625449" y="200329"/>
                  </a:lnTo>
                  <a:lnTo>
                    <a:pt x="630237" y="226390"/>
                  </a:lnTo>
                  <a:lnTo>
                    <a:pt x="631444" y="262051"/>
                  </a:lnTo>
                  <a:lnTo>
                    <a:pt x="631063" y="297281"/>
                  </a:lnTo>
                  <a:lnTo>
                    <a:pt x="628408" y="316484"/>
                  </a:lnTo>
                  <a:lnTo>
                    <a:pt x="621233" y="325716"/>
                  </a:lnTo>
                  <a:lnTo>
                    <a:pt x="607237" y="330987"/>
                  </a:lnTo>
                  <a:lnTo>
                    <a:pt x="608685" y="341122"/>
                  </a:lnTo>
                  <a:lnTo>
                    <a:pt x="645134" y="339559"/>
                  </a:lnTo>
                  <a:lnTo>
                    <a:pt x="673392" y="338810"/>
                  </a:lnTo>
                  <a:lnTo>
                    <a:pt x="704100" y="339140"/>
                  </a:lnTo>
                  <a:lnTo>
                    <a:pt x="704100" y="32642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3802" y="386283"/>
              <a:ext cx="490117" cy="198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16299" y="262580"/>
            <a:ext cx="330835" cy="321310"/>
            <a:chOff x="1616299" y="262580"/>
            <a:chExt cx="330835" cy="321310"/>
          </a:xfrm>
        </p:grpSpPr>
        <p:sp>
          <p:nvSpPr>
            <p:cNvPr id="10" name="object 10"/>
            <p:cNvSpPr/>
            <p:nvPr/>
          </p:nvSpPr>
          <p:spPr>
            <a:xfrm>
              <a:off x="1616299" y="262580"/>
              <a:ext cx="109855" cy="321310"/>
            </a:xfrm>
            <a:custGeom>
              <a:avLst/>
              <a:gdLst/>
              <a:ahLst/>
              <a:cxnLst/>
              <a:rect l="l" t="t" r="r" b="b"/>
              <a:pathLst>
                <a:path w="109855" h="321309">
                  <a:moveTo>
                    <a:pt x="56682" y="0"/>
                  </a:moveTo>
                  <a:lnTo>
                    <a:pt x="46469" y="2129"/>
                  </a:lnTo>
                  <a:lnTo>
                    <a:pt x="38163" y="7916"/>
                  </a:lnTo>
                  <a:lnTo>
                    <a:pt x="32579" y="16458"/>
                  </a:lnTo>
                  <a:lnTo>
                    <a:pt x="30537" y="26852"/>
                  </a:lnTo>
                  <a:lnTo>
                    <a:pt x="32579" y="37561"/>
                  </a:lnTo>
                  <a:lnTo>
                    <a:pt x="38163" y="46264"/>
                  </a:lnTo>
                  <a:lnTo>
                    <a:pt x="46469" y="52111"/>
                  </a:lnTo>
                  <a:lnTo>
                    <a:pt x="56682" y="54249"/>
                  </a:lnTo>
                  <a:lnTo>
                    <a:pt x="66895" y="52111"/>
                  </a:lnTo>
                  <a:lnTo>
                    <a:pt x="75201" y="46264"/>
                  </a:lnTo>
                  <a:lnTo>
                    <a:pt x="80784" y="37561"/>
                  </a:lnTo>
                  <a:lnTo>
                    <a:pt x="82826" y="26852"/>
                  </a:lnTo>
                  <a:lnTo>
                    <a:pt x="80784" y="16458"/>
                  </a:lnTo>
                  <a:lnTo>
                    <a:pt x="75201" y="7916"/>
                  </a:lnTo>
                  <a:lnTo>
                    <a:pt x="66895" y="2129"/>
                  </a:lnTo>
                  <a:lnTo>
                    <a:pt x="56682" y="0"/>
                  </a:lnTo>
                  <a:close/>
                </a:path>
                <a:path w="109855" h="321309">
                  <a:moveTo>
                    <a:pt x="71728" y="169805"/>
                  </a:moveTo>
                  <a:lnTo>
                    <a:pt x="11620" y="169805"/>
                  </a:lnTo>
                  <a:lnTo>
                    <a:pt x="20619" y="171212"/>
                  </a:lnTo>
                  <a:lnTo>
                    <a:pt x="25751" y="177233"/>
                  </a:lnTo>
                  <a:lnTo>
                    <a:pt x="28062" y="190569"/>
                  </a:lnTo>
                  <a:lnTo>
                    <a:pt x="28600" y="213921"/>
                  </a:lnTo>
                  <a:lnTo>
                    <a:pt x="28479" y="231296"/>
                  </a:lnTo>
                  <a:lnTo>
                    <a:pt x="26966" y="279929"/>
                  </a:lnTo>
                  <a:lnTo>
                    <a:pt x="1936" y="305193"/>
                  </a:lnTo>
                  <a:lnTo>
                    <a:pt x="0" y="320901"/>
                  </a:lnTo>
                  <a:lnTo>
                    <a:pt x="17526" y="319436"/>
                  </a:lnTo>
                  <a:lnTo>
                    <a:pt x="35136" y="318684"/>
                  </a:lnTo>
                  <a:lnTo>
                    <a:pt x="52747" y="318406"/>
                  </a:lnTo>
                  <a:lnTo>
                    <a:pt x="109490" y="318367"/>
                  </a:lnTo>
                  <a:lnTo>
                    <a:pt x="106586" y="305193"/>
                  </a:lnTo>
                  <a:lnTo>
                    <a:pt x="101259" y="304686"/>
                  </a:lnTo>
                  <a:lnTo>
                    <a:pt x="99808" y="304686"/>
                  </a:lnTo>
                  <a:lnTo>
                    <a:pt x="88187" y="304144"/>
                  </a:lnTo>
                  <a:lnTo>
                    <a:pt x="79922" y="304144"/>
                  </a:lnTo>
                  <a:lnTo>
                    <a:pt x="77536" y="302154"/>
                  </a:lnTo>
                  <a:lnTo>
                    <a:pt x="69845" y="247921"/>
                  </a:lnTo>
                  <a:lnTo>
                    <a:pt x="69778" y="231296"/>
                  </a:lnTo>
                  <a:lnTo>
                    <a:pt x="70489" y="189002"/>
                  </a:lnTo>
                  <a:lnTo>
                    <a:pt x="71728" y="169805"/>
                  </a:lnTo>
                  <a:close/>
                </a:path>
                <a:path w="109855" h="321309">
                  <a:moveTo>
                    <a:pt x="67817" y="124712"/>
                  </a:moveTo>
                  <a:lnTo>
                    <a:pt x="48511" y="138415"/>
                  </a:lnTo>
                  <a:lnTo>
                    <a:pt x="32106" y="147702"/>
                  </a:lnTo>
                  <a:lnTo>
                    <a:pt x="16602" y="153853"/>
                  </a:lnTo>
                  <a:lnTo>
                    <a:pt x="0" y="158151"/>
                  </a:lnTo>
                  <a:lnTo>
                    <a:pt x="0" y="170855"/>
                  </a:lnTo>
                  <a:lnTo>
                    <a:pt x="1936" y="170855"/>
                  </a:lnTo>
                  <a:lnTo>
                    <a:pt x="10167" y="169805"/>
                  </a:lnTo>
                  <a:lnTo>
                    <a:pt x="71728" y="169805"/>
                  </a:lnTo>
                  <a:lnTo>
                    <a:pt x="72361" y="159998"/>
                  </a:lnTo>
                  <a:lnTo>
                    <a:pt x="74875" y="141362"/>
                  </a:lnTo>
                  <a:lnTo>
                    <a:pt x="77536" y="128765"/>
                  </a:lnTo>
                  <a:lnTo>
                    <a:pt x="67817" y="1247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2819" y="390838"/>
              <a:ext cx="224307" cy="190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60746" y="242837"/>
            <a:ext cx="539115" cy="342265"/>
            <a:chOff x="2060746" y="242837"/>
            <a:chExt cx="539115" cy="342265"/>
          </a:xfrm>
        </p:grpSpPr>
        <p:sp>
          <p:nvSpPr>
            <p:cNvPr id="13" name="object 13"/>
            <p:cNvSpPr/>
            <p:nvPr/>
          </p:nvSpPr>
          <p:spPr>
            <a:xfrm>
              <a:off x="2060746" y="343208"/>
              <a:ext cx="146806" cy="241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2620" y="242837"/>
              <a:ext cx="226060" cy="342265"/>
            </a:xfrm>
            <a:custGeom>
              <a:avLst/>
              <a:gdLst/>
              <a:ahLst/>
              <a:cxnLst/>
              <a:rect l="l" t="t" r="r" b="b"/>
              <a:pathLst>
                <a:path w="226060" h="342265">
                  <a:moveTo>
                    <a:pt x="70238" y="0"/>
                  </a:moveTo>
                  <a:lnTo>
                    <a:pt x="58900" y="6804"/>
                  </a:lnTo>
                  <a:lnTo>
                    <a:pt x="49281" y="12006"/>
                  </a:lnTo>
                  <a:lnTo>
                    <a:pt x="38754" y="16652"/>
                  </a:lnTo>
                  <a:lnTo>
                    <a:pt x="0" y="30906"/>
                  </a:lnTo>
                  <a:lnTo>
                    <a:pt x="0" y="45093"/>
                  </a:lnTo>
                  <a:lnTo>
                    <a:pt x="5810" y="42560"/>
                  </a:lnTo>
                  <a:lnTo>
                    <a:pt x="10167" y="41040"/>
                  </a:lnTo>
                  <a:lnTo>
                    <a:pt x="15010" y="41040"/>
                  </a:lnTo>
                  <a:lnTo>
                    <a:pt x="24527" y="45639"/>
                  </a:lnTo>
                  <a:lnTo>
                    <a:pt x="29414" y="57316"/>
                  </a:lnTo>
                  <a:lnTo>
                    <a:pt x="31214" y="72888"/>
                  </a:lnTo>
                  <a:lnTo>
                    <a:pt x="31471" y="89173"/>
                  </a:lnTo>
                  <a:lnTo>
                    <a:pt x="31063" y="142301"/>
                  </a:lnTo>
                  <a:lnTo>
                    <a:pt x="30018" y="200404"/>
                  </a:lnTo>
                  <a:lnTo>
                    <a:pt x="28611" y="253078"/>
                  </a:lnTo>
                  <a:lnTo>
                    <a:pt x="25873" y="306655"/>
                  </a:lnTo>
                  <a:lnTo>
                    <a:pt x="0" y="328971"/>
                  </a:lnTo>
                  <a:lnTo>
                    <a:pt x="0" y="341637"/>
                  </a:lnTo>
                  <a:lnTo>
                    <a:pt x="10039" y="340442"/>
                  </a:lnTo>
                  <a:lnTo>
                    <a:pt x="22579" y="339295"/>
                  </a:lnTo>
                  <a:lnTo>
                    <a:pt x="37394" y="338432"/>
                  </a:lnTo>
                  <a:lnTo>
                    <a:pt x="54262" y="338091"/>
                  </a:lnTo>
                  <a:lnTo>
                    <a:pt x="63687" y="338179"/>
                  </a:lnTo>
                  <a:lnTo>
                    <a:pt x="99773" y="339140"/>
                  </a:lnTo>
                  <a:lnTo>
                    <a:pt x="99773" y="326438"/>
                  </a:lnTo>
                  <a:lnTo>
                    <a:pt x="84332" y="325044"/>
                  </a:lnTo>
                  <a:lnTo>
                    <a:pt x="75383" y="321371"/>
                  </a:lnTo>
                  <a:lnTo>
                    <a:pt x="71244" y="312758"/>
                  </a:lnTo>
                  <a:lnTo>
                    <a:pt x="70238" y="296545"/>
                  </a:lnTo>
                  <a:lnTo>
                    <a:pt x="72077" y="217549"/>
                  </a:lnTo>
                  <a:lnTo>
                    <a:pt x="93120" y="184371"/>
                  </a:lnTo>
                  <a:lnTo>
                    <a:pt x="119658" y="178925"/>
                  </a:lnTo>
                  <a:lnTo>
                    <a:pt x="136929" y="184356"/>
                  </a:lnTo>
                  <a:lnTo>
                    <a:pt x="147074" y="200336"/>
                  </a:lnTo>
                  <a:lnTo>
                    <a:pt x="151862" y="226393"/>
                  </a:lnTo>
                  <a:lnTo>
                    <a:pt x="153065" y="262055"/>
                  </a:lnTo>
                  <a:lnTo>
                    <a:pt x="152687" y="297281"/>
                  </a:lnTo>
                  <a:lnTo>
                    <a:pt x="150039" y="316490"/>
                  </a:lnTo>
                  <a:lnTo>
                    <a:pt x="142852" y="325717"/>
                  </a:lnTo>
                  <a:lnTo>
                    <a:pt x="128858" y="330998"/>
                  </a:lnTo>
                  <a:lnTo>
                    <a:pt x="130310" y="341132"/>
                  </a:lnTo>
                  <a:lnTo>
                    <a:pt x="166761" y="339566"/>
                  </a:lnTo>
                  <a:lnTo>
                    <a:pt x="195021" y="338810"/>
                  </a:lnTo>
                  <a:lnTo>
                    <a:pt x="225725" y="339140"/>
                  </a:lnTo>
                  <a:lnTo>
                    <a:pt x="225725" y="326438"/>
                  </a:lnTo>
                  <a:lnTo>
                    <a:pt x="205874" y="324918"/>
                  </a:lnTo>
                  <a:lnTo>
                    <a:pt x="204421" y="324411"/>
                  </a:lnTo>
                  <a:lnTo>
                    <a:pt x="198824" y="323263"/>
                  </a:lnTo>
                  <a:lnTo>
                    <a:pt x="195949" y="319408"/>
                  </a:lnTo>
                  <a:lnTo>
                    <a:pt x="194890" y="311088"/>
                  </a:lnTo>
                  <a:lnTo>
                    <a:pt x="194004" y="232356"/>
                  </a:lnTo>
                  <a:lnTo>
                    <a:pt x="188864" y="188036"/>
                  </a:lnTo>
                  <a:lnTo>
                    <a:pt x="174911" y="162350"/>
                  </a:lnTo>
                  <a:lnTo>
                    <a:pt x="147740" y="154062"/>
                  </a:lnTo>
                  <a:lnTo>
                    <a:pt x="129275" y="155770"/>
                  </a:lnTo>
                  <a:lnTo>
                    <a:pt x="110441" y="160477"/>
                  </a:lnTo>
                  <a:lnTo>
                    <a:pt x="91608" y="167559"/>
                  </a:lnTo>
                  <a:lnTo>
                    <a:pt x="73144" y="176392"/>
                  </a:lnTo>
                  <a:lnTo>
                    <a:pt x="73817" y="111386"/>
                  </a:lnTo>
                  <a:lnTo>
                    <a:pt x="75625" y="64351"/>
                  </a:lnTo>
                  <a:lnTo>
                    <a:pt x="78250" y="30243"/>
                  </a:lnTo>
                  <a:lnTo>
                    <a:pt x="81375" y="4017"/>
                  </a:lnTo>
                  <a:lnTo>
                    <a:pt x="7023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5985" y="391869"/>
              <a:ext cx="163267" cy="1931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666493" y="241292"/>
            <a:ext cx="1112520" cy="352425"/>
            <a:chOff x="2666493" y="241292"/>
            <a:chExt cx="1112520" cy="352425"/>
          </a:xfrm>
        </p:grpSpPr>
        <p:sp>
          <p:nvSpPr>
            <p:cNvPr id="17" name="object 17"/>
            <p:cNvSpPr/>
            <p:nvPr/>
          </p:nvSpPr>
          <p:spPr>
            <a:xfrm>
              <a:off x="2666493" y="262576"/>
              <a:ext cx="467995" cy="330200"/>
            </a:xfrm>
            <a:custGeom>
              <a:avLst/>
              <a:gdLst/>
              <a:ahLst/>
              <a:cxnLst/>
              <a:rect l="l" t="t" r="r" b="b"/>
              <a:pathLst>
                <a:path w="467994" h="330200">
                  <a:moveTo>
                    <a:pt x="467497" y="0"/>
                  </a:moveTo>
                  <a:lnTo>
                    <a:pt x="454940" y="823"/>
                  </a:lnTo>
                  <a:lnTo>
                    <a:pt x="425458" y="2280"/>
                  </a:lnTo>
                  <a:lnTo>
                    <a:pt x="409361" y="2533"/>
                  </a:lnTo>
                  <a:lnTo>
                    <a:pt x="346870" y="2062"/>
                  </a:lnTo>
                  <a:lnTo>
                    <a:pt x="349775" y="15200"/>
                  </a:lnTo>
                  <a:lnTo>
                    <a:pt x="362437" y="15644"/>
                  </a:lnTo>
                  <a:lnTo>
                    <a:pt x="376603" y="18751"/>
                  </a:lnTo>
                  <a:lnTo>
                    <a:pt x="388137" y="27185"/>
                  </a:lnTo>
                  <a:lnTo>
                    <a:pt x="392901" y="43609"/>
                  </a:lnTo>
                  <a:lnTo>
                    <a:pt x="386412" y="76209"/>
                  </a:lnTo>
                  <a:lnTo>
                    <a:pt x="370430" y="128819"/>
                  </a:lnTo>
                  <a:lnTo>
                    <a:pt x="350181" y="188379"/>
                  </a:lnTo>
                  <a:lnTo>
                    <a:pt x="330893" y="241824"/>
                  </a:lnTo>
                  <a:lnTo>
                    <a:pt x="315878" y="201440"/>
                  </a:lnTo>
                  <a:lnTo>
                    <a:pt x="293231" y="136953"/>
                  </a:lnTo>
                  <a:lnTo>
                    <a:pt x="272582" y="72941"/>
                  </a:lnTo>
                  <a:lnTo>
                    <a:pt x="263559" y="33982"/>
                  </a:lnTo>
                  <a:lnTo>
                    <a:pt x="265125" y="26907"/>
                  </a:lnTo>
                  <a:lnTo>
                    <a:pt x="270640" y="21867"/>
                  </a:lnTo>
                  <a:lnTo>
                    <a:pt x="281329" y="18063"/>
                  </a:lnTo>
                  <a:lnTo>
                    <a:pt x="298419" y="14693"/>
                  </a:lnTo>
                  <a:lnTo>
                    <a:pt x="297450" y="2062"/>
                  </a:lnTo>
                  <a:lnTo>
                    <a:pt x="282965" y="2414"/>
                  </a:lnTo>
                  <a:lnTo>
                    <a:pt x="235463" y="2953"/>
                  </a:lnTo>
                  <a:lnTo>
                    <a:pt x="168593" y="3040"/>
                  </a:lnTo>
                  <a:lnTo>
                    <a:pt x="169561" y="16719"/>
                  </a:lnTo>
                  <a:lnTo>
                    <a:pt x="186142" y="20003"/>
                  </a:lnTo>
                  <a:lnTo>
                    <a:pt x="198326" y="30422"/>
                  </a:lnTo>
                  <a:lnTo>
                    <a:pt x="210783" y="54528"/>
                  </a:lnTo>
                  <a:lnTo>
                    <a:pt x="228180" y="98872"/>
                  </a:lnTo>
                  <a:lnTo>
                    <a:pt x="197250" y="172438"/>
                  </a:lnTo>
                  <a:lnTo>
                    <a:pt x="169561" y="240304"/>
                  </a:lnTo>
                  <a:lnTo>
                    <a:pt x="149364" y="184079"/>
                  </a:lnTo>
                  <a:lnTo>
                    <a:pt x="127119" y="119777"/>
                  </a:lnTo>
                  <a:lnTo>
                    <a:pt x="109140" y="64790"/>
                  </a:lnTo>
                  <a:lnTo>
                    <a:pt x="101743" y="36516"/>
                  </a:lnTo>
                  <a:lnTo>
                    <a:pt x="102318" y="30122"/>
                  </a:lnTo>
                  <a:lnTo>
                    <a:pt x="106347" y="25021"/>
                  </a:lnTo>
                  <a:lnTo>
                    <a:pt x="117281" y="20591"/>
                  </a:lnTo>
                  <a:lnTo>
                    <a:pt x="138574" y="16212"/>
                  </a:lnTo>
                  <a:lnTo>
                    <a:pt x="137123" y="2533"/>
                  </a:lnTo>
                  <a:lnTo>
                    <a:pt x="105133" y="2533"/>
                  </a:lnTo>
                  <a:lnTo>
                    <a:pt x="94738" y="2826"/>
                  </a:lnTo>
                  <a:lnTo>
                    <a:pt x="56020" y="2977"/>
                  </a:lnTo>
                  <a:lnTo>
                    <a:pt x="0" y="1520"/>
                  </a:lnTo>
                  <a:lnTo>
                    <a:pt x="0" y="14222"/>
                  </a:lnTo>
                  <a:lnTo>
                    <a:pt x="10762" y="14874"/>
                  </a:lnTo>
                  <a:lnTo>
                    <a:pt x="19155" y="16534"/>
                  </a:lnTo>
                  <a:lnTo>
                    <a:pt x="48359" y="48380"/>
                  </a:lnTo>
                  <a:lnTo>
                    <a:pt x="66372" y="91720"/>
                  </a:lnTo>
                  <a:lnTo>
                    <a:pt x="86141" y="147275"/>
                  </a:lnTo>
                  <a:lnTo>
                    <a:pt x="105844" y="206962"/>
                  </a:lnTo>
                  <a:lnTo>
                    <a:pt x="137758" y="306416"/>
                  </a:lnTo>
                  <a:lnTo>
                    <a:pt x="146321" y="330020"/>
                  </a:lnTo>
                  <a:lnTo>
                    <a:pt x="157457" y="330020"/>
                  </a:lnTo>
                  <a:lnTo>
                    <a:pt x="167085" y="297595"/>
                  </a:lnTo>
                  <a:lnTo>
                    <a:pt x="180351" y="259883"/>
                  </a:lnTo>
                  <a:lnTo>
                    <a:pt x="202151" y="205913"/>
                  </a:lnTo>
                  <a:lnTo>
                    <a:pt x="237379" y="124712"/>
                  </a:lnTo>
                  <a:lnTo>
                    <a:pt x="253694" y="170339"/>
                  </a:lnTo>
                  <a:lnTo>
                    <a:pt x="269727" y="215962"/>
                  </a:lnTo>
                  <a:lnTo>
                    <a:pt x="285209" y="261578"/>
                  </a:lnTo>
                  <a:lnTo>
                    <a:pt x="299871" y="307185"/>
                  </a:lnTo>
                  <a:lnTo>
                    <a:pt x="307618" y="330020"/>
                  </a:lnTo>
                  <a:lnTo>
                    <a:pt x="317785" y="330020"/>
                  </a:lnTo>
                  <a:lnTo>
                    <a:pt x="330931" y="295706"/>
                  </a:lnTo>
                  <a:lnTo>
                    <a:pt x="392119" y="122397"/>
                  </a:lnTo>
                  <a:lnTo>
                    <a:pt x="410393" y="73137"/>
                  </a:lnTo>
                  <a:lnTo>
                    <a:pt x="430333" y="32383"/>
                  </a:lnTo>
                  <a:lnTo>
                    <a:pt x="466044" y="13680"/>
                  </a:lnTo>
                  <a:lnTo>
                    <a:pt x="4674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3477" y="386283"/>
              <a:ext cx="365613" cy="2002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37902" y="241299"/>
              <a:ext cx="340995" cy="352425"/>
            </a:xfrm>
            <a:custGeom>
              <a:avLst/>
              <a:gdLst/>
              <a:ahLst/>
              <a:cxnLst/>
              <a:rect l="l" t="t" r="r" b="b"/>
              <a:pathLst>
                <a:path w="340995" h="352425">
                  <a:moveTo>
                    <a:pt x="119659" y="328993"/>
                  </a:moveTo>
                  <a:lnTo>
                    <a:pt x="83388" y="306971"/>
                  </a:lnTo>
                  <a:lnTo>
                    <a:pt x="81026" y="267919"/>
                  </a:lnTo>
                  <a:lnTo>
                    <a:pt x="81026" y="199326"/>
                  </a:lnTo>
                  <a:lnTo>
                    <a:pt x="81673" y="145326"/>
                  </a:lnTo>
                  <a:lnTo>
                    <a:pt x="83439" y="88798"/>
                  </a:lnTo>
                  <a:lnTo>
                    <a:pt x="86880" y="38201"/>
                  </a:lnTo>
                  <a:lnTo>
                    <a:pt x="92544" y="2019"/>
                  </a:lnTo>
                  <a:lnTo>
                    <a:pt x="83350" y="2019"/>
                  </a:lnTo>
                  <a:lnTo>
                    <a:pt x="64084" y="11277"/>
                  </a:lnTo>
                  <a:lnTo>
                    <a:pt x="41567" y="20650"/>
                  </a:lnTo>
                  <a:lnTo>
                    <a:pt x="20675" y="28689"/>
                  </a:lnTo>
                  <a:lnTo>
                    <a:pt x="6337" y="33972"/>
                  </a:lnTo>
                  <a:lnTo>
                    <a:pt x="6819" y="45618"/>
                  </a:lnTo>
                  <a:lnTo>
                    <a:pt x="11176" y="45123"/>
                  </a:lnTo>
                  <a:lnTo>
                    <a:pt x="13601" y="44615"/>
                  </a:lnTo>
                  <a:lnTo>
                    <a:pt x="30543" y="44615"/>
                  </a:lnTo>
                  <a:lnTo>
                    <a:pt x="39141" y="86423"/>
                  </a:lnTo>
                  <a:lnTo>
                    <a:pt x="39738" y="124701"/>
                  </a:lnTo>
                  <a:lnTo>
                    <a:pt x="39357" y="161696"/>
                  </a:lnTo>
                  <a:lnTo>
                    <a:pt x="38112" y="219544"/>
                  </a:lnTo>
                  <a:lnTo>
                    <a:pt x="35864" y="275615"/>
                  </a:lnTo>
                  <a:lnTo>
                    <a:pt x="27406" y="316255"/>
                  </a:lnTo>
                  <a:lnTo>
                    <a:pt x="495" y="329501"/>
                  </a:lnTo>
                  <a:lnTo>
                    <a:pt x="0" y="341160"/>
                  </a:lnTo>
                  <a:lnTo>
                    <a:pt x="45745" y="338810"/>
                  </a:lnTo>
                  <a:lnTo>
                    <a:pt x="57200" y="338620"/>
                  </a:lnTo>
                  <a:lnTo>
                    <a:pt x="75209" y="338963"/>
                  </a:lnTo>
                  <a:lnTo>
                    <a:pt x="91516" y="339839"/>
                  </a:lnTo>
                  <a:lnTo>
                    <a:pt x="119659" y="342201"/>
                  </a:lnTo>
                  <a:lnTo>
                    <a:pt x="119659" y="328993"/>
                  </a:lnTo>
                  <a:close/>
                </a:path>
                <a:path w="340995" h="352425">
                  <a:moveTo>
                    <a:pt x="340512" y="322922"/>
                  </a:moveTo>
                  <a:lnTo>
                    <a:pt x="331774" y="325729"/>
                  </a:lnTo>
                  <a:lnTo>
                    <a:pt x="323684" y="327964"/>
                  </a:lnTo>
                  <a:lnTo>
                    <a:pt x="317220" y="329450"/>
                  </a:lnTo>
                  <a:lnTo>
                    <a:pt x="313397" y="329984"/>
                  </a:lnTo>
                  <a:lnTo>
                    <a:pt x="309968" y="329984"/>
                  </a:lnTo>
                  <a:lnTo>
                    <a:pt x="308521" y="326948"/>
                  </a:lnTo>
                  <a:lnTo>
                    <a:pt x="307632" y="320395"/>
                  </a:lnTo>
                  <a:lnTo>
                    <a:pt x="307162" y="316852"/>
                  </a:lnTo>
                  <a:lnTo>
                    <a:pt x="306984" y="315569"/>
                  </a:lnTo>
                  <a:lnTo>
                    <a:pt x="305943" y="294017"/>
                  </a:lnTo>
                  <a:lnTo>
                    <a:pt x="305358" y="272084"/>
                  </a:lnTo>
                  <a:lnTo>
                    <a:pt x="305244" y="264452"/>
                  </a:lnTo>
                  <a:lnTo>
                    <a:pt x="305333" y="245567"/>
                  </a:lnTo>
                  <a:lnTo>
                    <a:pt x="306870" y="173355"/>
                  </a:lnTo>
                  <a:lnTo>
                    <a:pt x="307301" y="153593"/>
                  </a:lnTo>
                  <a:lnTo>
                    <a:pt x="307594" y="140017"/>
                  </a:lnTo>
                  <a:lnTo>
                    <a:pt x="309702" y="80175"/>
                  </a:lnTo>
                  <a:lnTo>
                    <a:pt x="312293" y="41579"/>
                  </a:lnTo>
                  <a:lnTo>
                    <a:pt x="312420" y="40538"/>
                  </a:lnTo>
                  <a:lnTo>
                    <a:pt x="315048" y="18224"/>
                  </a:lnTo>
                  <a:lnTo>
                    <a:pt x="317754" y="3035"/>
                  </a:lnTo>
                  <a:lnTo>
                    <a:pt x="307581" y="0"/>
                  </a:lnTo>
                  <a:lnTo>
                    <a:pt x="291325" y="9042"/>
                  </a:lnTo>
                  <a:lnTo>
                    <a:pt x="272745" y="17602"/>
                  </a:lnTo>
                  <a:lnTo>
                    <a:pt x="253542" y="25222"/>
                  </a:lnTo>
                  <a:lnTo>
                    <a:pt x="235381" y="31407"/>
                  </a:lnTo>
                  <a:lnTo>
                    <a:pt x="235381" y="42595"/>
                  </a:lnTo>
                  <a:lnTo>
                    <a:pt x="239737" y="41579"/>
                  </a:lnTo>
                  <a:lnTo>
                    <a:pt x="243611" y="40538"/>
                  </a:lnTo>
                  <a:lnTo>
                    <a:pt x="250418" y="40538"/>
                  </a:lnTo>
                  <a:lnTo>
                    <a:pt x="258914" y="41706"/>
                  </a:lnTo>
                  <a:lnTo>
                    <a:pt x="263918" y="47955"/>
                  </a:lnTo>
                  <a:lnTo>
                    <a:pt x="266280" y="63436"/>
                  </a:lnTo>
                  <a:lnTo>
                    <a:pt x="266877" y="92252"/>
                  </a:lnTo>
                  <a:lnTo>
                    <a:pt x="266153" y="119519"/>
                  </a:lnTo>
                  <a:lnTo>
                    <a:pt x="265645" y="140411"/>
                  </a:lnTo>
                  <a:lnTo>
                    <a:pt x="265430" y="153593"/>
                  </a:lnTo>
                  <a:lnTo>
                    <a:pt x="263486" y="153149"/>
                  </a:lnTo>
                  <a:lnTo>
                    <a:pt x="263486" y="190614"/>
                  </a:lnTo>
                  <a:lnTo>
                    <a:pt x="263004" y="202768"/>
                  </a:lnTo>
                  <a:lnTo>
                    <a:pt x="261556" y="226085"/>
                  </a:lnTo>
                  <a:lnTo>
                    <a:pt x="261124" y="237744"/>
                  </a:lnTo>
                  <a:lnTo>
                    <a:pt x="260629" y="252031"/>
                  </a:lnTo>
                  <a:lnTo>
                    <a:pt x="260261" y="264617"/>
                  </a:lnTo>
                  <a:lnTo>
                    <a:pt x="260121" y="272084"/>
                  </a:lnTo>
                  <a:lnTo>
                    <a:pt x="260108" y="304139"/>
                  </a:lnTo>
                  <a:lnTo>
                    <a:pt x="254292" y="308495"/>
                  </a:lnTo>
                  <a:lnTo>
                    <a:pt x="247383" y="312597"/>
                  </a:lnTo>
                  <a:lnTo>
                    <a:pt x="238848" y="315645"/>
                  </a:lnTo>
                  <a:lnTo>
                    <a:pt x="228117" y="316852"/>
                  </a:lnTo>
                  <a:lnTo>
                    <a:pt x="199072" y="306590"/>
                  </a:lnTo>
                  <a:lnTo>
                    <a:pt x="179578" y="281927"/>
                  </a:lnTo>
                  <a:lnTo>
                    <a:pt x="168605" y="252031"/>
                  </a:lnTo>
                  <a:lnTo>
                    <a:pt x="165176" y="226085"/>
                  </a:lnTo>
                  <a:lnTo>
                    <a:pt x="168973" y="206286"/>
                  </a:lnTo>
                  <a:lnTo>
                    <a:pt x="178549" y="189445"/>
                  </a:lnTo>
                  <a:lnTo>
                    <a:pt x="191109" y="177736"/>
                  </a:lnTo>
                  <a:lnTo>
                    <a:pt x="203911" y="173355"/>
                  </a:lnTo>
                  <a:lnTo>
                    <a:pt x="216966" y="174828"/>
                  </a:lnTo>
                  <a:lnTo>
                    <a:pt x="254292" y="186055"/>
                  </a:lnTo>
                  <a:lnTo>
                    <a:pt x="263486" y="190614"/>
                  </a:lnTo>
                  <a:lnTo>
                    <a:pt x="263486" y="153149"/>
                  </a:lnTo>
                  <a:lnTo>
                    <a:pt x="258572" y="152019"/>
                  </a:lnTo>
                  <a:lnTo>
                    <a:pt x="251053" y="150545"/>
                  </a:lnTo>
                  <a:lnTo>
                    <a:pt x="242722" y="149453"/>
                  </a:lnTo>
                  <a:lnTo>
                    <a:pt x="233438" y="149034"/>
                  </a:lnTo>
                  <a:lnTo>
                    <a:pt x="208686" y="153682"/>
                  </a:lnTo>
                  <a:lnTo>
                    <a:pt x="172605" y="171081"/>
                  </a:lnTo>
                  <a:lnTo>
                    <a:pt x="140068" y="206349"/>
                  </a:lnTo>
                  <a:lnTo>
                    <a:pt x="125920" y="264617"/>
                  </a:lnTo>
                  <a:lnTo>
                    <a:pt x="132702" y="299593"/>
                  </a:lnTo>
                  <a:lnTo>
                    <a:pt x="150075" y="323164"/>
                  </a:lnTo>
                  <a:lnTo>
                    <a:pt x="173532" y="336473"/>
                  </a:lnTo>
                  <a:lnTo>
                    <a:pt x="198577" y="340664"/>
                  </a:lnTo>
                  <a:lnTo>
                    <a:pt x="218808" y="338632"/>
                  </a:lnTo>
                  <a:lnTo>
                    <a:pt x="235508" y="333552"/>
                  </a:lnTo>
                  <a:lnTo>
                    <a:pt x="249161" y="326948"/>
                  </a:lnTo>
                  <a:lnTo>
                    <a:pt x="260108" y="320395"/>
                  </a:lnTo>
                  <a:lnTo>
                    <a:pt x="260718" y="338632"/>
                  </a:lnTo>
                  <a:lnTo>
                    <a:pt x="262407" y="347878"/>
                  </a:lnTo>
                  <a:lnTo>
                    <a:pt x="265010" y="351320"/>
                  </a:lnTo>
                  <a:lnTo>
                    <a:pt x="268338" y="351802"/>
                  </a:lnTo>
                  <a:lnTo>
                    <a:pt x="286029" y="349402"/>
                  </a:lnTo>
                  <a:lnTo>
                    <a:pt x="308787" y="344017"/>
                  </a:lnTo>
                  <a:lnTo>
                    <a:pt x="329374" y="338340"/>
                  </a:lnTo>
                  <a:lnTo>
                    <a:pt x="340512" y="335089"/>
                  </a:lnTo>
                  <a:lnTo>
                    <a:pt x="340512" y="329984"/>
                  </a:lnTo>
                  <a:lnTo>
                    <a:pt x="340512" y="3229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894963" y="262580"/>
            <a:ext cx="245745" cy="321945"/>
            <a:chOff x="3894963" y="262580"/>
            <a:chExt cx="245745" cy="321945"/>
          </a:xfrm>
        </p:grpSpPr>
        <p:sp>
          <p:nvSpPr>
            <p:cNvPr id="21" name="object 21"/>
            <p:cNvSpPr/>
            <p:nvPr/>
          </p:nvSpPr>
          <p:spPr>
            <a:xfrm>
              <a:off x="3894963" y="262580"/>
              <a:ext cx="109855" cy="321310"/>
            </a:xfrm>
            <a:custGeom>
              <a:avLst/>
              <a:gdLst/>
              <a:ahLst/>
              <a:cxnLst/>
              <a:rect l="l" t="t" r="r" b="b"/>
              <a:pathLst>
                <a:path w="109854" h="321309">
                  <a:moveTo>
                    <a:pt x="56682" y="0"/>
                  </a:moveTo>
                  <a:lnTo>
                    <a:pt x="46469" y="2129"/>
                  </a:lnTo>
                  <a:lnTo>
                    <a:pt x="38163" y="7916"/>
                  </a:lnTo>
                  <a:lnTo>
                    <a:pt x="32579" y="16458"/>
                  </a:lnTo>
                  <a:lnTo>
                    <a:pt x="30537" y="26852"/>
                  </a:lnTo>
                  <a:lnTo>
                    <a:pt x="32579" y="37561"/>
                  </a:lnTo>
                  <a:lnTo>
                    <a:pt x="38163" y="46264"/>
                  </a:lnTo>
                  <a:lnTo>
                    <a:pt x="46469" y="52111"/>
                  </a:lnTo>
                  <a:lnTo>
                    <a:pt x="56682" y="54249"/>
                  </a:lnTo>
                  <a:lnTo>
                    <a:pt x="66915" y="52111"/>
                  </a:lnTo>
                  <a:lnTo>
                    <a:pt x="75232" y="46264"/>
                  </a:lnTo>
                  <a:lnTo>
                    <a:pt x="80819" y="37561"/>
                  </a:lnTo>
                  <a:lnTo>
                    <a:pt x="82862" y="26852"/>
                  </a:lnTo>
                  <a:lnTo>
                    <a:pt x="80819" y="16458"/>
                  </a:lnTo>
                  <a:lnTo>
                    <a:pt x="75232" y="7916"/>
                  </a:lnTo>
                  <a:lnTo>
                    <a:pt x="66915" y="2129"/>
                  </a:lnTo>
                  <a:lnTo>
                    <a:pt x="56682" y="0"/>
                  </a:lnTo>
                  <a:close/>
                </a:path>
                <a:path w="109854" h="321309">
                  <a:moveTo>
                    <a:pt x="71738" y="169805"/>
                  </a:moveTo>
                  <a:lnTo>
                    <a:pt x="11620" y="169805"/>
                  </a:lnTo>
                  <a:lnTo>
                    <a:pt x="20619" y="171212"/>
                  </a:lnTo>
                  <a:lnTo>
                    <a:pt x="25751" y="177233"/>
                  </a:lnTo>
                  <a:lnTo>
                    <a:pt x="28062" y="190569"/>
                  </a:lnTo>
                  <a:lnTo>
                    <a:pt x="28600" y="213921"/>
                  </a:lnTo>
                  <a:lnTo>
                    <a:pt x="28479" y="231296"/>
                  </a:lnTo>
                  <a:lnTo>
                    <a:pt x="26966" y="279929"/>
                  </a:lnTo>
                  <a:lnTo>
                    <a:pt x="1936" y="305193"/>
                  </a:lnTo>
                  <a:lnTo>
                    <a:pt x="0" y="320901"/>
                  </a:lnTo>
                  <a:lnTo>
                    <a:pt x="17512" y="319436"/>
                  </a:lnTo>
                  <a:lnTo>
                    <a:pt x="35124" y="318684"/>
                  </a:lnTo>
                  <a:lnTo>
                    <a:pt x="52742" y="318406"/>
                  </a:lnTo>
                  <a:lnTo>
                    <a:pt x="109491" y="318367"/>
                  </a:lnTo>
                  <a:lnTo>
                    <a:pt x="106586" y="305193"/>
                  </a:lnTo>
                  <a:lnTo>
                    <a:pt x="101260" y="304686"/>
                  </a:lnTo>
                  <a:lnTo>
                    <a:pt x="99808" y="304686"/>
                  </a:lnTo>
                  <a:lnTo>
                    <a:pt x="88187" y="304144"/>
                  </a:lnTo>
                  <a:lnTo>
                    <a:pt x="79956" y="304144"/>
                  </a:lnTo>
                  <a:lnTo>
                    <a:pt x="77536" y="302154"/>
                  </a:lnTo>
                  <a:lnTo>
                    <a:pt x="69846" y="247921"/>
                  </a:lnTo>
                  <a:lnTo>
                    <a:pt x="69778" y="231296"/>
                  </a:lnTo>
                  <a:lnTo>
                    <a:pt x="70494" y="189002"/>
                  </a:lnTo>
                  <a:lnTo>
                    <a:pt x="71738" y="169805"/>
                  </a:lnTo>
                  <a:close/>
                </a:path>
                <a:path w="109854" h="321309">
                  <a:moveTo>
                    <a:pt x="67817" y="124712"/>
                  </a:moveTo>
                  <a:lnTo>
                    <a:pt x="48511" y="138415"/>
                  </a:lnTo>
                  <a:lnTo>
                    <a:pt x="32106" y="147702"/>
                  </a:lnTo>
                  <a:lnTo>
                    <a:pt x="16603" y="153853"/>
                  </a:lnTo>
                  <a:lnTo>
                    <a:pt x="0" y="158151"/>
                  </a:lnTo>
                  <a:lnTo>
                    <a:pt x="0" y="170855"/>
                  </a:lnTo>
                  <a:lnTo>
                    <a:pt x="1936" y="170855"/>
                  </a:lnTo>
                  <a:lnTo>
                    <a:pt x="10167" y="169805"/>
                  </a:lnTo>
                  <a:lnTo>
                    <a:pt x="71738" y="169805"/>
                  </a:lnTo>
                  <a:lnTo>
                    <a:pt x="72374" y="159998"/>
                  </a:lnTo>
                  <a:lnTo>
                    <a:pt x="74890" y="141362"/>
                  </a:lnTo>
                  <a:lnTo>
                    <a:pt x="77536" y="128765"/>
                  </a:lnTo>
                  <a:lnTo>
                    <a:pt x="67817" y="1247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5364" y="395395"/>
              <a:ext cx="135150" cy="1890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265828" y="261581"/>
            <a:ext cx="1335405" cy="462915"/>
          </a:xfrm>
          <a:custGeom>
            <a:avLst/>
            <a:gdLst/>
            <a:ahLst/>
            <a:cxnLst/>
            <a:rect l="l" t="t" r="r" b="b"/>
            <a:pathLst>
              <a:path w="1335404" h="462915">
                <a:moveTo>
                  <a:pt x="260616" y="244817"/>
                </a:moveTo>
                <a:lnTo>
                  <a:pt x="249936" y="244817"/>
                </a:lnTo>
                <a:lnTo>
                  <a:pt x="243128" y="261480"/>
                </a:lnTo>
                <a:lnTo>
                  <a:pt x="228815" y="280327"/>
                </a:lnTo>
                <a:lnTo>
                  <a:pt x="202057" y="295732"/>
                </a:lnTo>
                <a:lnTo>
                  <a:pt x="157911" y="302107"/>
                </a:lnTo>
                <a:lnTo>
                  <a:pt x="138074" y="301434"/>
                </a:lnTo>
                <a:lnTo>
                  <a:pt x="91059" y="295059"/>
                </a:lnTo>
                <a:lnTo>
                  <a:pt x="85813" y="253974"/>
                </a:lnTo>
                <a:lnTo>
                  <a:pt x="85242" y="234721"/>
                </a:lnTo>
                <a:lnTo>
                  <a:pt x="86702" y="167767"/>
                </a:lnTo>
                <a:lnTo>
                  <a:pt x="94437" y="166458"/>
                </a:lnTo>
                <a:lnTo>
                  <a:pt x="102095" y="165506"/>
                </a:lnTo>
                <a:lnTo>
                  <a:pt x="111379" y="164934"/>
                </a:lnTo>
                <a:lnTo>
                  <a:pt x="124015" y="164731"/>
                </a:lnTo>
                <a:lnTo>
                  <a:pt x="168351" y="165735"/>
                </a:lnTo>
                <a:lnTo>
                  <a:pt x="191706" y="171208"/>
                </a:lnTo>
                <a:lnTo>
                  <a:pt x="201803" y="184861"/>
                </a:lnTo>
                <a:lnTo>
                  <a:pt x="206362" y="210375"/>
                </a:lnTo>
                <a:lnTo>
                  <a:pt x="217500" y="210375"/>
                </a:lnTo>
                <a:lnTo>
                  <a:pt x="217500" y="113525"/>
                </a:lnTo>
                <a:lnTo>
                  <a:pt x="206362" y="113525"/>
                </a:lnTo>
                <a:lnTo>
                  <a:pt x="205549" y="117767"/>
                </a:lnTo>
                <a:lnTo>
                  <a:pt x="203149" y="126860"/>
                </a:lnTo>
                <a:lnTo>
                  <a:pt x="154406" y="147421"/>
                </a:lnTo>
                <a:lnTo>
                  <a:pt x="130797" y="148018"/>
                </a:lnTo>
                <a:lnTo>
                  <a:pt x="118325" y="147853"/>
                </a:lnTo>
                <a:lnTo>
                  <a:pt x="86702" y="146494"/>
                </a:lnTo>
                <a:lnTo>
                  <a:pt x="86271" y="119684"/>
                </a:lnTo>
                <a:lnTo>
                  <a:pt x="86499" y="82003"/>
                </a:lnTo>
                <a:lnTo>
                  <a:pt x="91059" y="23850"/>
                </a:lnTo>
                <a:lnTo>
                  <a:pt x="137109" y="18681"/>
                </a:lnTo>
                <a:lnTo>
                  <a:pt x="152095" y="18237"/>
                </a:lnTo>
                <a:lnTo>
                  <a:pt x="183007" y="19888"/>
                </a:lnTo>
                <a:lnTo>
                  <a:pt x="204241" y="24968"/>
                </a:lnTo>
                <a:lnTo>
                  <a:pt x="216471" y="33655"/>
                </a:lnTo>
                <a:lnTo>
                  <a:pt x="220395" y="46139"/>
                </a:lnTo>
                <a:lnTo>
                  <a:pt x="220395" y="52730"/>
                </a:lnTo>
                <a:lnTo>
                  <a:pt x="217500" y="65900"/>
                </a:lnTo>
                <a:lnTo>
                  <a:pt x="220916" y="66370"/>
                </a:lnTo>
                <a:lnTo>
                  <a:pt x="225272" y="67411"/>
                </a:lnTo>
                <a:lnTo>
                  <a:pt x="227660" y="67411"/>
                </a:lnTo>
                <a:lnTo>
                  <a:pt x="232435" y="61798"/>
                </a:lnTo>
                <a:lnTo>
                  <a:pt x="236651" y="46812"/>
                </a:lnTo>
                <a:lnTo>
                  <a:pt x="239407" y="25273"/>
                </a:lnTo>
                <a:lnTo>
                  <a:pt x="239801" y="0"/>
                </a:lnTo>
                <a:lnTo>
                  <a:pt x="218414" y="1460"/>
                </a:lnTo>
                <a:lnTo>
                  <a:pt x="199529" y="2209"/>
                </a:lnTo>
                <a:lnTo>
                  <a:pt x="180187" y="2489"/>
                </a:lnTo>
                <a:lnTo>
                  <a:pt x="4356" y="2527"/>
                </a:lnTo>
                <a:lnTo>
                  <a:pt x="4356" y="11137"/>
                </a:lnTo>
                <a:lnTo>
                  <a:pt x="4838" y="11645"/>
                </a:lnTo>
                <a:lnTo>
                  <a:pt x="7747" y="12153"/>
                </a:lnTo>
                <a:lnTo>
                  <a:pt x="20751" y="16129"/>
                </a:lnTo>
                <a:lnTo>
                  <a:pt x="27787" y="21412"/>
                </a:lnTo>
                <a:lnTo>
                  <a:pt x="31826" y="31064"/>
                </a:lnTo>
                <a:lnTo>
                  <a:pt x="33896" y="47663"/>
                </a:lnTo>
                <a:lnTo>
                  <a:pt x="34417" y="65798"/>
                </a:lnTo>
                <a:lnTo>
                  <a:pt x="36753" y="119583"/>
                </a:lnTo>
                <a:lnTo>
                  <a:pt x="37287" y="136867"/>
                </a:lnTo>
                <a:lnTo>
                  <a:pt x="37058" y="170357"/>
                </a:lnTo>
                <a:lnTo>
                  <a:pt x="36207" y="213537"/>
                </a:lnTo>
                <a:lnTo>
                  <a:pt x="34429" y="255778"/>
                </a:lnTo>
                <a:lnTo>
                  <a:pt x="28003" y="296545"/>
                </a:lnTo>
                <a:lnTo>
                  <a:pt x="1447" y="309206"/>
                </a:lnTo>
                <a:lnTo>
                  <a:pt x="0" y="322414"/>
                </a:lnTo>
                <a:lnTo>
                  <a:pt x="31394" y="320205"/>
                </a:lnTo>
                <a:lnTo>
                  <a:pt x="57531" y="318808"/>
                </a:lnTo>
                <a:lnTo>
                  <a:pt x="83108" y="318071"/>
                </a:lnTo>
                <a:lnTo>
                  <a:pt x="112877" y="317855"/>
                </a:lnTo>
                <a:lnTo>
                  <a:pt x="142646" y="317995"/>
                </a:lnTo>
                <a:lnTo>
                  <a:pt x="169049" y="318604"/>
                </a:lnTo>
                <a:lnTo>
                  <a:pt x="199110" y="319976"/>
                </a:lnTo>
                <a:lnTo>
                  <a:pt x="239801" y="322414"/>
                </a:lnTo>
                <a:lnTo>
                  <a:pt x="248640" y="300024"/>
                </a:lnTo>
                <a:lnTo>
                  <a:pt x="254571" y="281724"/>
                </a:lnTo>
                <a:lnTo>
                  <a:pt x="258318" y="264363"/>
                </a:lnTo>
                <a:lnTo>
                  <a:pt x="260616" y="244817"/>
                </a:lnTo>
                <a:close/>
              </a:path>
              <a:path w="1335404" h="462915">
                <a:moveTo>
                  <a:pt x="488137" y="307213"/>
                </a:moveTo>
                <a:lnTo>
                  <a:pt x="486689" y="307213"/>
                </a:lnTo>
                <a:lnTo>
                  <a:pt x="481368" y="305689"/>
                </a:lnTo>
                <a:lnTo>
                  <a:pt x="461518" y="302107"/>
                </a:lnTo>
                <a:lnTo>
                  <a:pt x="461035" y="291973"/>
                </a:lnTo>
                <a:lnTo>
                  <a:pt x="461035" y="201244"/>
                </a:lnTo>
                <a:lnTo>
                  <a:pt x="460260" y="180797"/>
                </a:lnTo>
                <a:lnTo>
                  <a:pt x="454914" y="158546"/>
                </a:lnTo>
                <a:lnTo>
                  <a:pt x="440385" y="140652"/>
                </a:lnTo>
                <a:lnTo>
                  <a:pt x="412089" y="133311"/>
                </a:lnTo>
                <a:lnTo>
                  <a:pt x="389851" y="136448"/>
                </a:lnTo>
                <a:lnTo>
                  <a:pt x="369227" y="143891"/>
                </a:lnTo>
                <a:lnTo>
                  <a:pt x="351866" y="152768"/>
                </a:lnTo>
                <a:lnTo>
                  <a:pt x="339394" y="160172"/>
                </a:lnTo>
                <a:lnTo>
                  <a:pt x="339394" y="132308"/>
                </a:lnTo>
                <a:lnTo>
                  <a:pt x="334111" y="129260"/>
                </a:lnTo>
                <a:lnTo>
                  <a:pt x="327279" y="131546"/>
                </a:lnTo>
                <a:lnTo>
                  <a:pt x="313677" y="137312"/>
                </a:lnTo>
                <a:lnTo>
                  <a:pt x="292747" y="144868"/>
                </a:lnTo>
                <a:lnTo>
                  <a:pt x="263867" y="152565"/>
                </a:lnTo>
                <a:lnTo>
                  <a:pt x="266293" y="164731"/>
                </a:lnTo>
                <a:lnTo>
                  <a:pt x="283235" y="167297"/>
                </a:lnTo>
                <a:lnTo>
                  <a:pt x="285178" y="167297"/>
                </a:lnTo>
                <a:lnTo>
                  <a:pt x="289052" y="171348"/>
                </a:lnTo>
                <a:lnTo>
                  <a:pt x="292684" y="182422"/>
                </a:lnTo>
                <a:lnTo>
                  <a:pt x="294551" y="200240"/>
                </a:lnTo>
                <a:lnTo>
                  <a:pt x="295236" y="218821"/>
                </a:lnTo>
                <a:lnTo>
                  <a:pt x="295338" y="232194"/>
                </a:lnTo>
                <a:lnTo>
                  <a:pt x="294716" y="270408"/>
                </a:lnTo>
                <a:lnTo>
                  <a:pt x="291045" y="290804"/>
                </a:lnTo>
                <a:lnTo>
                  <a:pt x="281660" y="300266"/>
                </a:lnTo>
                <a:lnTo>
                  <a:pt x="263867" y="305689"/>
                </a:lnTo>
                <a:lnTo>
                  <a:pt x="263867" y="317855"/>
                </a:lnTo>
                <a:lnTo>
                  <a:pt x="321271" y="318109"/>
                </a:lnTo>
                <a:lnTo>
                  <a:pt x="343700" y="318706"/>
                </a:lnTo>
                <a:lnTo>
                  <a:pt x="368490" y="319874"/>
                </a:lnTo>
                <a:lnTo>
                  <a:pt x="368490" y="307213"/>
                </a:lnTo>
                <a:lnTo>
                  <a:pt x="360768" y="306197"/>
                </a:lnTo>
                <a:lnTo>
                  <a:pt x="354444" y="304673"/>
                </a:lnTo>
                <a:lnTo>
                  <a:pt x="351053" y="304177"/>
                </a:lnTo>
                <a:lnTo>
                  <a:pt x="343776" y="301129"/>
                </a:lnTo>
                <a:lnTo>
                  <a:pt x="340042" y="293573"/>
                </a:lnTo>
                <a:lnTo>
                  <a:pt x="338658" y="278130"/>
                </a:lnTo>
                <a:lnTo>
                  <a:pt x="338467" y="251447"/>
                </a:lnTo>
                <a:lnTo>
                  <a:pt x="339394" y="175907"/>
                </a:lnTo>
                <a:lnTo>
                  <a:pt x="347840" y="171183"/>
                </a:lnTo>
                <a:lnTo>
                  <a:pt x="358508" y="166204"/>
                </a:lnTo>
                <a:lnTo>
                  <a:pt x="371246" y="162267"/>
                </a:lnTo>
                <a:lnTo>
                  <a:pt x="385914" y="160680"/>
                </a:lnTo>
                <a:lnTo>
                  <a:pt x="402082" y="163957"/>
                </a:lnTo>
                <a:lnTo>
                  <a:pt x="411670" y="174752"/>
                </a:lnTo>
                <a:lnTo>
                  <a:pt x="416242" y="194475"/>
                </a:lnTo>
                <a:lnTo>
                  <a:pt x="417423" y="224586"/>
                </a:lnTo>
                <a:lnTo>
                  <a:pt x="416001" y="268643"/>
                </a:lnTo>
                <a:lnTo>
                  <a:pt x="411124" y="292315"/>
                </a:lnTo>
                <a:lnTo>
                  <a:pt x="401878" y="302768"/>
                </a:lnTo>
                <a:lnTo>
                  <a:pt x="387362" y="307213"/>
                </a:lnTo>
                <a:lnTo>
                  <a:pt x="387362" y="319874"/>
                </a:lnTo>
                <a:lnTo>
                  <a:pt x="407555" y="318490"/>
                </a:lnTo>
                <a:lnTo>
                  <a:pt x="420281" y="318020"/>
                </a:lnTo>
                <a:lnTo>
                  <a:pt x="435330" y="317855"/>
                </a:lnTo>
                <a:lnTo>
                  <a:pt x="451561" y="318020"/>
                </a:lnTo>
                <a:lnTo>
                  <a:pt x="465924" y="318490"/>
                </a:lnTo>
                <a:lnTo>
                  <a:pt x="488137" y="319874"/>
                </a:lnTo>
                <a:lnTo>
                  <a:pt x="488137" y="307213"/>
                </a:lnTo>
                <a:close/>
              </a:path>
              <a:path w="1335404" h="462915">
                <a:moveTo>
                  <a:pt x="661949" y="181470"/>
                </a:moveTo>
                <a:lnTo>
                  <a:pt x="657606" y="180835"/>
                </a:lnTo>
                <a:lnTo>
                  <a:pt x="653707" y="177927"/>
                </a:lnTo>
                <a:lnTo>
                  <a:pt x="648716" y="171208"/>
                </a:lnTo>
                <a:lnTo>
                  <a:pt x="641096" y="159169"/>
                </a:lnTo>
                <a:lnTo>
                  <a:pt x="634365" y="151574"/>
                </a:lnTo>
                <a:lnTo>
                  <a:pt x="630656" y="147396"/>
                </a:lnTo>
                <a:lnTo>
                  <a:pt x="616864" y="138277"/>
                </a:lnTo>
                <a:lnTo>
                  <a:pt x="607682" y="134899"/>
                </a:lnTo>
                <a:lnTo>
                  <a:pt x="607682" y="185521"/>
                </a:lnTo>
                <a:lnTo>
                  <a:pt x="607682" y="192138"/>
                </a:lnTo>
                <a:lnTo>
                  <a:pt x="602843" y="193116"/>
                </a:lnTo>
                <a:lnTo>
                  <a:pt x="591185" y="196164"/>
                </a:lnTo>
                <a:lnTo>
                  <a:pt x="543217" y="207810"/>
                </a:lnTo>
                <a:lnTo>
                  <a:pt x="544398" y="183845"/>
                </a:lnTo>
                <a:lnTo>
                  <a:pt x="549706" y="166204"/>
                </a:lnTo>
                <a:lnTo>
                  <a:pt x="558571" y="155308"/>
                </a:lnTo>
                <a:lnTo>
                  <a:pt x="570369" y="151574"/>
                </a:lnTo>
                <a:lnTo>
                  <a:pt x="587425" y="156171"/>
                </a:lnTo>
                <a:lnTo>
                  <a:pt x="599008" y="166649"/>
                </a:lnTo>
                <a:lnTo>
                  <a:pt x="605599" y="178079"/>
                </a:lnTo>
                <a:lnTo>
                  <a:pt x="607682" y="185521"/>
                </a:lnTo>
                <a:lnTo>
                  <a:pt x="607682" y="134899"/>
                </a:lnTo>
                <a:lnTo>
                  <a:pt x="600887" y="132384"/>
                </a:lnTo>
                <a:lnTo>
                  <a:pt x="583920" y="130289"/>
                </a:lnTo>
                <a:lnTo>
                  <a:pt x="555688" y="138404"/>
                </a:lnTo>
                <a:lnTo>
                  <a:pt x="528040" y="161010"/>
                </a:lnTo>
                <a:lnTo>
                  <a:pt x="507022" y="195503"/>
                </a:lnTo>
                <a:lnTo>
                  <a:pt x="498678" y="239268"/>
                </a:lnTo>
                <a:lnTo>
                  <a:pt x="503389" y="270814"/>
                </a:lnTo>
                <a:lnTo>
                  <a:pt x="517867" y="297713"/>
                </a:lnTo>
                <a:lnTo>
                  <a:pt x="542607" y="316420"/>
                </a:lnTo>
                <a:lnTo>
                  <a:pt x="578116" y="323443"/>
                </a:lnTo>
                <a:lnTo>
                  <a:pt x="604240" y="320268"/>
                </a:lnTo>
                <a:lnTo>
                  <a:pt x="626440" y="312458"/>
                </a:lnTo>
                <a:lnTo>
                  <a:pt x="643597" y="303136"/>
                </a:lnTo>
                <a:lnTo>
                  <a:pt x="644474" y="302666"/>
                </a:lnTo>
                <a:lnTo>
                  <a:pt x="658075" y="293471"/>
                </a:lnTo>
                <a:lnTo>
                  <a:pt x="652259" y="283883"/>
                </a:lnTo>
                <a:lnTo>
                  <a:pt x="640346" y="291388"/>
                </a:lnTo>
                <a:lnTo>
                  <a:pt x="627837" y="297497"/>
                </a:lnTo>
                <a:lnTo>
                  <a:pt x="614692" y="301625"/>
                </a:lnTo>
                <a:lnTo>
                  <a:pt x="600875" y="303136"/>
                </a:lnTo>
                <a:lnTo>
                  <a:pt x="588403" y="300596"/>
                </a:lnTo>
                <a:lnTo>
                  <a:pt x="570788" y="289585"/>
                </a:lnTo>
                <a:lnTo>
                  <a:pt x="553796" y="265074"/>
                </a:lnTo>
                <a:lnTo>
                  <a:pt x="543217" y="222034"/>
                </a:lnTo>
                <a:lnTo>
                  <a:pt x="604850" y="207810"/>
                </a:lnTo>
                <a:lnTo>
                  <a:pt x="661949" y="194640"/>
                </a:lnTo>
                <a:lnTo>
                  <a:pt x="661949" y="181470"/>
                </a:lnTo>
                <a:close/>
              </a:path>
              <a:path w="1335404" h="462915">
                <a:moveTo>
                  <a:pt x="824585" y="143954"/>
                </a:moveTo>
                <a:lnTo>
                  <a:pt x="818769" y="137375"/>
                </a:lnTo>
                <a:lnTo>
                  <a:pt x="810056" y="133324"/>
                </a:lnTo>
                <a:lnTo>
                  <a:pt x="804278" y="130276"/>
                </a:lnTo>
                <a:lnTo>
                  <a:pt x="801827" y="128219"/>
                </a:lnTo>
                <a:lnTo>
                  <a:pt x="789305" y="135051"/>
                </a:lnTo>
                <a:lnTo>
                  <a:pt x="741781" y="162737"/>
                </a:lnTo>
                <a:lnTo>
                  <a:pt x="741984" y="155219"/>
                </a:lnTo>
                <a:lnTo>
                  <a:pt x="741781" y="124701"/>
                </a:lnTo>
                <a:lnTo>
                  <a:pt x="737908" y="124701"/>
                </a:lnTo>
                <a:lnTo>
                  <a:pt x="719328" y="136728"/>
                </a:lnTo>
                <a:lnTo>
                  <a:pt x="697928" y="145554"/>
                </a:lnTo>
                <a:lnTo>
                  <a:pt x="678345" y="151447"/>
                </a:lnTo>
                <a:lnTo>
                  <a:pt x="665226" y="154597"/>
                </a:lnTo>
                <a:lnTo>
                  <a:pt x="665226" y="168821"/>
                </a:lnTo>
                <a:lnTo>
                  <a:pt x="670090" y="168313"/>
                </a:lnTo>
                <a:lnTo>
                  <a:pt x="672998" y="167767"/>
                </a:lnTo>
                <a:lnTo>
                  <a:pt x="677354" y="167767"/>
                </a:lnTo>
                <a:lnTo>
                  <a:pt x="688289" y="169811"/>
                </a:lnTo>
                <a:lnTo>
                  <a:pt x="694410" y="177215"/>
                </a:lnTo>
                <a:lnTo>
                  <a:pt x="697077" y="191947"/>
                </a:lnTo>
                <a:lnTo>
                  <a:pt x="697661" y="215938"/>
                </a:lnTo>
                <a:lnTo>
                  <a:pt x="697064" y="264896"/>
                </a:lnTo>
                <a:lnTo>
                  <a:pt x="693610" y="292696"/>
                </a:lnTo>
                <a:lnTo>
                  <a:pt x="684809" y="305562"/>
                </a:lnTo>
                <a:lnTo>
                  <a:pt x="668121" y="309714"/>
                </a:lnTo>
                <a:lnTo>
                  <a:pt x="668121" y="320890"/>
                </a:lnTo>
                <a:lnTo>
                  <a:pt x="792137" y="317855"/>
                </a:lnTo>
                <a:lnTo>
                  <a:pt x="792137" y="304177"/>
                </a:lnTo>
                <a:lnTo>
                  <a:pt x="751433" y="304177"/>
                </a:lnTo>
                <a:lnTo>
                  <a:pt x="748080" y="302107"/>
                </a:lnTo>
                <a:lnTo>
                  <a:pt x="744067" y="295198"/>
                </a:lnTo>
                <a:lnTo>
                  <a:pt x="741895" y="283565"/>
                </a:lnTo>
                <a:lnTo>
                  <a:pt x="740994" y="268414"/>
                </a:lnTo>
                <a:lnTo>
                  <a:pt x="740816" y="250939"/>
                </a:lnTo>
                <a:lnTo>
                  <a:pt x="740943" y="226479"/>
                </a:lnTo>
                <a:lnTo>
                  <a:pt x="741781" y="186055"/>
                </a:lnTo>
                <a:lnTo>
                  <a:pt x="774230" y="163207"/>
                </a:lnTo>
                <a:lnTo>
                  <a:pt x="784872" y="163207"/>
                </a:lnTo>
                <a:lnTo>
                  <a:pt x="787298" y="181991"/>
                </a:lnTo>
                <a:lnTo>
                  <a:pt x="802932" y="178689"/>
                </a:lnTo>
                <a:lnTo>
                  <a:pt x="814654" y="172402"/>
                </a:lnTo>
                <a:lnTo>
                  <a:pt x="822020" y="163931"/>
                </a:lnTo>
                <a:lnTo>
                  <a:pt x="824585" y="154089"/>
                </a:lnTo>
                <a:lnTo>
                  <a:pt x="824585" y="143954"/>
                </a:lnTo>
                <a:close/>
              </a:path>
              <a:path w="1335404" h="462915">
                <a:moveTo>
                  <a:pt x="1016381" y="136855"/>
                </a:moveTo>
                <a:lnTo>
                  <a:pt x="1012024" y="136347"/>
                </a:lnTo>
                <a:lnTo>
                  <a:pt x="1009599" y="135877"/>
                </a:lnTo>
                <a:lnTo>
                  <a:pt x="1003795" y="135877"/>
                </a:lnTo>
                <a:lnTo>
                  <a:pt x="998004" y="135978"/>
                </a:lnTo>
                <a:lnTo>
                  <a:pt x="987628" y="136702"/>
                </a:lnTo>
                <a:lnTo>
                  <a:pt x="973340" y="138645"/>
                </a:lnTo>
                <a:lnTo>
                  <a:pt x="955827" y="142430"/>
                </a:lnTo>
                <a:lnTo>
                  <a:pt x="948563" y="137858"/>
                </a:lnTo>
                <a:lnTo>
                  <a:pt x="948563" y="225564"/>
                </a:lnTo>
                <a:lnTo>
                  <a:pt x="946531" y="240830"/>
                </a:lnTo>
                <a:lnTo>
                  <a:pt x="940993" y="252564"/>
                </a:lnTo>
                <a:lnTo>
                  <a:pt x="932840" y="262216"/>
                </a:lnTo>
                <a:lnTo>
                  <a:pt x="922909" y="271195"/>
                </a:lnTo>
                <a:lnTo>
                  <a:pt x="905306" y="262191"/>
                </a:lnTo>
                <a:lnTo>
                  <a:pt x="883640" y="246684"/>
                </a:lnTo>
                <a:lnTo>
                  <a:pt x="865238" y="223659"/>
                </a:lnTo>
                <a:lnTo>
                  <a:pt x="857465" y="192112"/>
                </a:lnTo>
                <a:lnTo>
                  <a:pt x="860666" y="173316"/>
                </a:lnTo>
                <a:lnTo>
                  <a:pt x="896239" y="146989"/>
                </a:lnTo>
                <a:lnTo>
                  <a:pt x="934580" y="174307"/>
                </a:lnTo>
                <a:lnTo>
                  <a:pt x="948563" y="225564"/>
                </a:lnTo>
                <a:lnTo>
                  <a:pt x="948563" y="137858"/>
                </a:lnTo>
                <a:lnTo>
                  <a:pt x="939558" y="133565"/>
                </a:lnTo>
                <a:lnTo>
                  <a:pt x="927989" y="130454"/>
                </a:lnTo>
                <a:lnTo>
                  <a:pt x="912736" y="129260"/>
                </a:lnTo>
                <a:lnTo>
                  <a:pt x="878293" y="136156"/>
                </a:lnTo>
                <a:lnTo>
                  <a:pt x="849744" y="154800"/>
                </a:lnTo>
                <a:lnTo>
                  <a:pt x="830287" y="182079"/>
                </a:lnTo>
                <a:lnTo>
                  <a:pt x="823099" y="214922"/>
                </a:lnTo>
                <a:lnTo>
                  <a:pt x="824572" y="230911"/>
                </a:lnTo>
                <a:lnTo>
                  <a:pt x="832421" y="252272"/>
                </a:lnTo>
                <a:lnTo>
                  <a:pt x="851725" y="273342"/>
                </a:lnTo>
                <a:lnTo>
                  <a:pt x="887564" y="288455"/>
                </a:lnTo>
                <a:lnTo>
                  <a:pt x="887564" y="289471"/>
                </a:lnTo>
                <a:lnTo>
                  <a:pt x="850290" y="304342"/>
                </a:lnTo>
                <a:lnTo>
                  <a:pt x="833259" y="316826"/>
                </a:lnTo>
                <a:lnTo>
                  <a:pt x="835240" y="327672"/>
                </a:lnTo>
                <a:lnTo>
                  <a:pt x="838847" y="337680"/>
                </a:lnTo>
                <a:lnTo>
                  <a:pt x="844981" y="347421"/>
                </a:lnTo>
                <a:lnTo>
                  <a:pt x="854570" y="357403"/>
                </a:lnTo>
                <a:lnTo>
                  <a:pt x="843813" y="363880"/>
                </a:lnTo>
                <a:lnTo>
                  <a:pt x="831024" y="374700"/>
                </a:lnTo>
                <a:lnTo>
                  <a:pt x="820318" y="390550"/>
                </a:lnTo>
                <a:lnTo>
                  <a:pt x="815835" y="412153"/>
                </a:lnTo>
                <a:lnTo>
                  <a:pt x="820242" y="430034"/>
                </a:lnTo>
                <a:lnTo>
                  <a:pt x="833628" y="446163"/>
                </a:lnTo>
                <a:lnTo>
                  <a:pt x="856284" y="457822"/>
                </a:lnTo>
                <a:lnTo>
                  <a:pt x="888492" y="462318"/>
                </a:lnTo>
                <a:lnTo>
                  <a:pt x="932865" y="455764"/>
                </a:lnTo>
                <a:lnTo>
                  <a:pt x="971740" y="437959"/>
                </a:lnTo>
                <a:lnTo>
                  <a:pt x="972375" y="437667"/>
                </a:lnTo>
                <a:lnTo>
                  <a:pt x="1000696" y="410349"/>
                </a:lnTo>
                <a:lnTo>
                  <a:pt x="1011542" y="376110"/>
                </a:lnTo>
                <a:lnTo>
                  <a:pt x="1010462" y="372097"/>
                </a:lnTo>
                <a:lnTo>
                  <a:pt x="1008583" y="364998"/>
                </a:lnTo>
                <a:lnTo>
                  <a:pt x="1004633" y="350189"/>
                </a:lnTo>
                <a:lnTo>
                  <a:pt x="987501" y="335140"/>
                </a:lnTo>
                <a:lnTo>
                  <a:pt x="983462" y="333857"/>
                </a:lnTo>
                <a:lnTo>
                  <a:pt x="983462" y="395909"/>
                </a:lnTo>
                <a:lnTo>
                  <a:pt x="977747" y="414248"/>
                </a:lnTo>
                <a:lnTo>
                  <a:pt x="962494" y="427393"/>
                </a:lnTo>
                <a:lnTo>
                  <a:pt x="940536" y="435317"/>
                </a:lnTo>
                <a:lnTo>
                  <a:pt x="914666" y="437959"/>
                </a:lnTo>
                <a:lnTo>
                  <a:pt x="884072" y="433679"/>
                </a:lnTo>
                <a:lnTo>
                  <a:pt x="863498" y="423024"/>
                </a:lnTo>
                <a:lnTo>
                  <a:pt x="851928" y="409333"/>
                </a:lnTo>
                <a:lnTo>
                  <a:pt x="848309" y="395909"/>
                </a:lnTo>
                <a:lnTo>
                  <a:pt x="850315" y="385305"/>
                </a:lnTo>
                <a:lnTo>
                  <a:pt x="855370" y="376847"/>
                </a:lnTo>
                <a:lnTo>
                  <a:pt x="861974" y="370192"/>
                </a:lnTo>
                <a:lnTo>
                  <a:pt x="868641" y="364998"/>
                </a:lnTo>
                <a:lnTo>
                  <a:pt x="874483" y="367741"/>
                </a:lnTo>
                <a:lnTo>
                  <a:pt x="882992" y="370357"/>
                </a:lnTo>
                <a:lnTo>
                  <a:pt x="895959" y="372300"/>
                </a:lnTo>
                <a:lnTo>
                  <a:pt x="915123" y="373075"/>
                </a:lnTo>
                <a:lnTo>
                  <a:pt x="955344" y="372097"/>
                </a:lnTo>
                <a:lnTo>
                  <a:pt x="964844" y="372732"/>
                </a:lnTo>
                <a:lnTo>
                  <a:pt x="973937" y="376199"/>
                </a:lnTo>
                <a:lnTo>
                  <a:pt x="980770" y="383565"/>
                </a:lnTo>
                <a:lnTo>
                  <a:pt x="983462" y="395909"/>
                </a:lnTo>
                <a:lnTo>
                  <a:pt x="983462" y="333857"/>
                </a:lnTo>
                <a:lnTo>
                  <a:pt x="966571" y="328485"/>
                </a:lnTo>
                <a:lnTo>
                  <a:pt x="965555" y="328155"/>
                </a:lnTo>
                <a:lnTo>
                  <a:pt x="944206" y="326453"/>
                </a:lnTo>
                <a:lnTo>
                  <a:pt x="935202" y="326771"/>
                </a:lnTo>
                <a:lnTo>
                  <a:pt x="899629" y="328485"/>
                </a:lnTo>
                <a:lnTo>
                  <a:pt x="890460" y="328485"/>
                </a:lnTo>
                <a:lnTo>
                  <a:pt x="878840" y="325450"/>
                </a:lnTo>
                <a:lnTo>
                  <a:pt x="878840" y="316826"/>
                </a:lnTo>
                <a:lnTo>
                  <a:pt x="880757" y="310667"/>
                </a:lnTo>
                <a:lnTo>
                  <a:pt x="887971" y="304152"/>
                </a:lnTo>
                <a:lnTo>
                  <a:pt x="902728" y="295732"/>
                </a:lnTo>
                <a:lnTo>
                  <a:pt x="927265" y="283895"/>
                </a:lnTo>
                <a:lnTo>
                  <a:pt x="950760" y="271195"/>
                </a:lnTo>
                <a:lnTo>
                  <a:pt x="970673" y="255181"/>
                </a:lnTo>
                <a:lnTo>
                  <a:pt x="984554" y="234480"/>
                </a:lnTo>
                <a:lnTo>
                  <a:pt x="989749" y="207822"/>
                </a:lnTo>
                <a:lnTo>
                  <a:pt x="988288" y="192887"/>
                </a:lnTo>
                <a:lnTo>
                  <a:pt x="984542" y="181025"/>
                </a:lnTo>
                <a:lnTo>
                  <a:pt x="979525" y="171538"/>
                </a:lnTo>
                <a:lnTo>
                  <a:pt x="974229" y="163703"/>
                </a:lnTo>
                <a:lnTo>
                  <a:pt x="984885" y="164503"/>
                </a:lnTo>
                <a:lnTo>
                  <a:pt x="992949" y="165709"/>
                </a:lnTo>
                <a:lnTo>
                  <a:pt x="1000747" y="167944"/>
                </a:lnTo>
                <a:lnTo>
                  <a:pt x="1010577" y="171856"/>
                </a:lnTo>
                <a:lnTo>
                  <a:pt x="1012964" y="163703"/>
                </a:lnTo>
                <a:lnTo>
                  <a:pt x="1013523" y="161823"/>
                </a:lnTo>
                <a:lnTo>
                  <a:pt x="1015288" y="153593"/>
                </a:lnTo>
                <a:lnTo>
                  <a:pt x="1016012" y="146989"/>
                </a:lnTo>
                <a:lnTo>
                  <a:pt x="1016152" y="145745"/>
                </a:lnTo>
                <a:lnTo>
                  <a:pt x="1016241" y="142430"/>
                </a:lnTo>
                <a:lnTo>
                  <a:pt x="1016381" y="136855"/>
                </a:lnTo>
                <a:close/>
              </a:path>
              <a:path w="1335404" h="462915">
                <a:moveTo>
                  <a:pt x="1217752" y="138887"/>
                </a:moveTo>
                <a:lnTo>
                  <a:pt x="1174140" y="138887"/>
                </a:lnTo>
                <a:lnTo>
                  <a:pt x="1166393" y="138391"/>
                </a:lnTo>
                <a:lnTo>
                  <a:pt x="1159129" y="138391"/>
                </a:lnTo>
                <a:lnTo>
                  <a:pt x="1150899" y="137883"/>
                </a:lnTo>
                <a:lnTo>
                  <a:pt x="1141691" y="136867"/>
                </a:lnTo>
                <a:lnTo>
                  <a:pt x="1136853" y="150583"/>
                </a:lnTo>
                <a:lnTo>
                  <a:pt x="1147356" y="153085"/>
                </a:lnTo>
                <a:lnTo>
                  <a:pt x="1157224" y="156908"/>
                </a:lnTo>
                <a:lnTo>
                  <a:pt x="1164526" y="163398"/>
                </a:lnTo>
                <a:lnTo>
                  <a:pt x="1167396" y="173850"/>
                </a:lnTo>
                <a:lnTo>
                  <a:pt x="1164615" y="188810"/>
                </a:lnTo>
                <a:lnTo>
                  <a:pt x="1156411" y="212026"/>
                </a:lnTo>
                <a:lnTo>
                  <a:pt x="1143038" y="241896"/>
                </a:lnTo>
                <a:lnTo>
                  <a:pt x="1124712" y="276783"/>
                </a:lnTo>
                <a:lnTo>
                  <a:pt x="1112037" y="242620"/>
                </a:lnTo>
                <a:lnTo>
                  <a:pt x="1102080" y="209867"/>
                </a:lnTo>
                <a:lnTo>
                  <a:pt x="1095578" y="182829"/>
                </a:lnTo>
                <a:lnTo>
                  <a:pt x="1093241" y="165785"/>
                </a:lnTo>
                <a:lnTo>
                  <a:pt x="1093241" y="153619"/>
                </a:lnTo>
                <a:lnTo>
                  <a:pt x="1105839" y="151561"/>
                </a:lnTo>
                <a:lnTo>
                  <a:pt x="1110678" y="150583"/>
                </a:lnTo>
                <a:lnTo>
                  <a:pt x="1110678" y="136359"/>
                </a:lnTo>
                <a:lnTo>
                  <a:pt x="1102080" y="137401"/>
                </a:lnTo>
                <a:lnTo>
                  <a:pt x="1092403" y="138201"/>
                </a:lnTo>
                <a:lnTo>
                  <a:pt x="1080719" y="138709"/>
                </a:lnTo>
                <a:lnTo>
                  <a:pt x="1066126" y="138887"/>
                </a:lnTo>
                <a:lnTo>
                  <a:pt x="1037043" y="138391"/>
                </a:lnTo>
                <a:lnTo>
                  <a:pt x="1029335" y="137883"/>
                </a:lnTo>
                <a:lnTo>
                  <a:pt x="1023531" y="136867"/>
                </a:lnTo>
                <a:lnTo>
                  <a:pt x="1018654" y="136359"/>
                </a:lnTo>
                <a:lnTo>
                  <a:pt x="1018654" y="150583"/>
                </a:lnTo>
                <a:lnTo>
                  <a:pt x="1031303" y="155625"/>
                </a:lnTo>
                <a:lnTo>
                  <a:pt x="1040333" y="166331"/>
                </a:lnTo>
                <a:lnTo>
                  <a:pt x="1072489" y="256476"/>
                </a:lnTo>
                <a:lnTo>
                  <a:pt x="1088593" y="309384"/>
                </a:lnTo>
                <a:lnTo>
                  <a:pt x="1095184" y="336600"/>
                </a:lnTo>
                <a:lnTo>
                  <a:pt x="1071905" y="390144"/>
                </a:lnTo>
                <a:lnTo>
                  <a:pt x="1053122" y="422833"/>
                </a:lnTo>
                <a:lnTo>
                  <a:pt x="1034770" y="440042"/>
                </a:lnTo>
                <a:lnTo>
                  <a:pt x="1012837" y="447128"/>
                </a:lnTo>
                <a:lnTo>
                  <a:pt x="1012837" y="460298"/>
                </a:lnTo>
                <a:lnTo>
                  <a:pt x="1070978" y="460298"/>
                </a:lnTo>
                <a:lnTo>
                  <a:pt x="1076845" y="434530"/>
                </a:lnTo>
                <a:lnTo>
                  <a:pt x="1086523" y="402818"/>
                </a:lnTo>
                <a:lnTo>
                  <a:pt x="1103833" y="358762"/>
                </a:lnTo>
                <a:lnTo>
                  <a:pt x="1132573" y="295910"/>
                </a:lnTo>
                <a:lnTo>
                  <a:pt x="1176553" y="207835"/>
                </a:lnTo>
                <a:lnTo>
                  <a:pt x="1200073" y="164172"/>
                </a:lnTo>
                <a:lnTo>
                  <a:pt x="1217752" y="150583"/>
                </a:lnTo>
                <a:lnTo>
                  <a:pt x="1217752" y="138887"/>
                </a:lnTo>
                <a:close/>
              </a:path>
              <a:path w="1335404" h="462915">
                <a:moveTo>
                  <a:pt x="1305814" y="296570"/>
                </a:moveTo>
                <a:lnTo>
                  <a:pt x="1303870" y="294500"/>
                </a:lnTo>
                <a:lnTo>
                  <a:pt x="1298549" y="290449"/>
                </a:lnTo>
                <a:lnTo>
                  <a:pt x="1297089" y="289471"/>
                </a:lnTo>
                <a:lnTo>
                  <a:pt x="1292707" y="285889"/>
                </a:lnTo>
                <a:lnTo>
                  <a:pt x="1283512" y="274205"/>
                </a:lnTo>
                <a:lnTo>
                  <a:pt x="1282090" y="272211"/>
                </a:lnTo>
                <a:lnTo>
                  <a:pt x="1276756" y="263601"/>
                </a:lnTo>
                <a:lnTo>
                  <a:pt x="1276273" y="262623"/>
                </a:lnTo>
                <a:lnTo>
                  <a:pt x="1272400" y="262623"/>
                </a:lnTo>
                <a:lnTo>
                  <a:pt x="1266329" y="266166"/>
                </a:lnTo>
                <a:lnTo>
                  <a:pt x="1258316" y="274243"/>
                </a:lnTo>
                <a:lnTo>
                  <a:pt x="1250721" y="282917"/>
                </a:lnTo>
                <a:lnTo>
                  <a:pt x="1245743" y="288429"/>
                </a:lnTo>
                <a:lnTo>
                  <a:pt x="1242352" y="290995"/>
                </a:lnTo>
                <a:lnTo>
                  <a:pt x="1237996" y="294500"/>
                </a:lnTo>
                <a:lnTo>
                  <a:pt x="1237996" y="302653"/>
                </a:lnTo>
                <a:lnTo>
                  <a:pt x="1242834" y="305142"/>
                </a:lnTo>
                <a:lnTo>
                  <a:pt x="1245743" y="307213"/>
                </a:lnTo>
                <a:lnTo>
                  <a:pt x="1251546" y="310756"/>
                </a:lnTo>
                <a:lnTo>
                  <a:pt x="1254975" y="314299"/>
                </a:lnTo>
                <a:lnTo>
                  <a:pt x="1259332" y="321906"/>
                </a:lnTo>
                <a:lnTo>
                  <a:pt x="1264653" y="331025"/>
                </a:lnTo>
                <a:lnTo>
                  <a:pt x="1266101" y="333552"/>
                </a:lnTo>
                <a:lnTo>
                  <a:pt x="1274826" y="333552"/>
                </a:lnTo>
                <a:lnTo>
                  <a:pt x="1277213" y="331533"/>
                </a:lnTo>
                <a:lnTo>
                  <a:pt x="1283538" y="323418"/>
                </a:lnTo>
                <a:lnTo>
                  <a:pt x="1289380" y="316852"/>
                </a:lnTo>
                <a:lnTo>
                  <a:pt x="1294739" y="311899"/>
                </a:lnTo>
                <a:lnTo>
                  <a:pt x="1299806" y="307886"/>
                </a:lnTo>
                <a:lnTo>
                  <a:pt x="1304836" y="304165"/>
                </a:lnTo>
                <a:lnTo>
                  <a:pt x="1305814" y="296570"/>
                </a:lnTo>
                <a:close/>
              </a:path>
              <a:path w="1335404" h="462915">
                <a:moveTo>
                  <a:pt x="1334858" y="124193"/>
                </a:moveTo>
                <a:lnTo>
                  <a:pt x="1317726" y="70205"/>
                </a:lnTo>
                <a:lnTo>
                  <a:pt x="1269009" y="43599"/>
                </a:lnTo>
                <a:lnTo>
                  <a:pt x="1259700" y="41567"/>
                </a:lnTo>
                <a:lnTo>
                  <a:pt x="1254112" y="38836"/>
                </a:lnTo>
                <a:lnTo>
                  <a:pt x="1250873" y="34683"/>
                </a:lnTo>
                <a:lnTo>
                  <a:pt x="1248638" y="28397"/>
                </a:lnTo>
                <a:lnTo>
                  <a:pt x="1248156" y="27851"/>
                </a:lnTo>
                <a:lnTo>
                  <a:pt x="1247673" y="25869"/>
                </a:lnTo>
                <a:lnTo>
                  <a:pt x="1247190" y="24815"/>
                </a:lnTo>
                <a:lnTo>
                  <a:pt x="1237018" y="24815"/>
                </a:lnTo>
                <a:lnTo>
                  <a:pt x="1236929" y="34683"/>
                </a:lnTo>
                <a:lnTo>
                  <a:pt x="1236675" y="42456"/>
                </a:lnTo>
                <a:lnTo>
                  <a:pt x="1235329" y="53086"/>
                </a:lnTo>
                <a:lnTo>
                  <a:pt x="1232509" y="63144"/>
                </a:lnTo>
                <a:lnTo>
                  <a:pt x="1227785" y="71970"/>
                </a:lnTo>
                <a:lnTo>
                  <a:pt x="1227785" y="72517"/>
                </a:lnTo>
                <a:lnTo>
                  <a:pt x="1228305" y="72986"/>
                </a:lnTo>
                <a:lnTo>
                  <a:pt x="1230693" y="78587"/>
                </a:lnTo>
                <a:lnTo>
                  <a:pt x="1233639" y="85686"/>
                </a:lnTo>
                <a:lnTo>
                  <a:pt x="1234605" y="88722"/>
                </a:lnTo>
                <a:lnTo>
                  <a:pt x="1252067" y="90246"/>
                </a:lnTo>
                <a:lnTo>
                  <a:pt x="1276248" y="92773"/>
                </a:lnTo>
                <a:lnTo>
                  <a:pt x="1297330" y="99161"/>
                </a:lnTo>
                <a:lnTo>
                  <a:pt x="1312252" y="113271"/>
                </a:lnTo>
                <a:lnTo>
                  <a:pt x="1317917" y="138925"/>
                </a:lnTo>
                <a:lnTo>
                  <a:pt x="1317421" y="147764"/>
                </a:lnTo>
                <a:lnTo>
                  <a:pt x="1282090" y="178409"/>
                </a:lnTo>
                <a:lnTo>
                  <a:pt x="1273606" y="181127"/>
                </a:lnTo>
                <a:lnTo>
                  <a:pt x="1269111" y="188798"/>
                </a:lnTo>
                <a:lnTo>
                  <a:pt x="1267345" y="207492"/>
                </a:lnTo>
                <a:lnTo>
                  <a:pt x="1267040" y="243293"/>
                </a:lnTo>
                <a:lnTo>
                  <a:pt x="1279626" y="243293"/>
                </a:lnTo>
                <a:lnTo>
                  <a:pt x="1280223" y="228003"/>
                </a:lnTo>
                <a:lnTo>
                  <a:pt x="1281811" y="219036"/>
                </a:lnTo>
                <a:lnTo>
                  <a:pt x="1285214" y="213588"/>
                </a:lnTo>
                <a:lnTo>
                  <a:pt x="1306042" y="197332"/>
                </a:lnTo>
                <a:lnTo>
                  <a:pt x="1320152" y="181356"/>
                </a:lnTo>
                <a:lnTo>
                  <a:pt x="1330706" y="157949"/>
                </a:lnTo>
                <a:lnTo>
                  <a:pt x="1334858" y="1241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25" name="object 25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099"/>
            <a:ext cx="9144000" cy="6057900"/>
            <a:chOff x="0" y="800099"/>
            <a:chExt cx="9144000" cy="6057900"/>
          </a:xfrm>
        </p:grpSpPr>
        <p:sp>
          <p:nvSpPr>
            <p:cNvPr id="3" name="object 3"/>
            <p:cNvSpPr/>
            <p:nvPr/>
          </p:nvSpPr>
          <p:spPr>
            <a:xfrm>
              <a:off x="2336799" y="2374900"/>
              <a:ext cx="6807200" cy="4483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00099"/>
              <a:ext cx="9143999" cy="1638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3740" y="1131638"/>
            <a:ext cx="7672705" cy="7778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15900" indent="-203200">
              <a:lnSpc>
                <a:spcPct val="100000"/>
              </a:lnSpc>
              <a:spcBef>
                <a:spcPts val="570"/>
              </a:spcBef>
              <a:buSzPct val="125000"/>
              <a:buChar char="•"/>
              <a:tabLst>
                <a:tab pos="215900" algn="l"/>
              </a:tabLst>
            </a:pP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moment we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are affected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by the world around</a:t>
            </a:r>
            <a:r>
              <a:rPr sz="2700" b="1" spc="-15" baseline="30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700" baseline="3086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1040"/>
              </a:spcBef>
              <a:buSzPct val="125000"/>
              <a:buChar char="•"/>
              <a:tabLst>
                <a:tab pos="215900" algn="l"/>
              </a:tabLst>
            </a:pP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The environment in which we live and work has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great impact on</a:t>
            </a:r>
            <a:r>
              <a:rPr sz="2700" b="1" spc="89" baseline="30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700" baseline="3086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810" y="228619"/>
            <a:ext cx="746125" cy="355600"/>
            <a:chOff x="304810" y="228619"/>
            <a:chExt cx="746125" cy="355600"/>
          </a:xfrm>
        </p:grpSpPr>
        <p:sp>
          <p:nvSpPr>
            <p:cNvPr id="7" name="object 7"/>
            <p:cNvSpPr/>
            <p:nvPr/>
          </p:nvSpPr>
          <p:spPr>
            <a:xfrm>
              <a:off x="304800" y="228625"/>
              <a:ext cx="569595" cy="355600"/>
            </a:xfrm>
            <a:custGeom>
              <a:avLst/>
              <a:gdLst/>
              <a:ahLst/>
              <a:cxnLst/>
              <a:rect l="l" t="t" r="r" b="b"/>
              <a:pathLst>
                <a:path w="569594" h="355600">
                  <a:moveTo>
                    <a:pt x="328561" y="22936"/>
                  </a:moveTo>
                  <a:lnTo>
                    <a:pt x="321068" y="18237"/>
                  </a:lnTo>
                  <a:lnTo>
                    <a:pt x="318071" y="20320"/>
                  </a:lnTo>
                  <a:lnTo>
                    <a:pt x="316572" y="20840"/>
                  </a:lnTo>
                  <a:lnTo>
                    <a:pt x="309575" y="21361"/>
                  </a:lnTo>
                  <a:lnTo>
                    <a:pt x="279679" y="22352"/>
                  </a:lnTo>
                  <a:lnTo>
                    <a:pt x="241376" y="22999"/>
                  </a:lnTo>
                  <a:lnTo>
                    <a:pt x="169037" y="23456"/>
                  </a:lnTo>
                  <a:lnTo>
                    <a:pt x="106527" y="23126"/>
                  </a:lnTo>
                  <a:lnTo>
                    <a:pt x="72123" y="22352"/>
                  </a:lnTo>
                  <a:lnTo>
                    <a:pt x="41998" y="20320"/>
                  </a:lnTo>
                  <a:lnTo>
                    <a:pt x="32499" y="17716"/>
                  </a:lnTo>
                  <a:lnTo>
                    <a:pt x="28498" y="14592"/>
                  </a:lnTo>
                  <a:lnTo>
                    <a:pt x="20002" y="14592"/>
                  </a:lnTo>
                  <a:lnTo>
                    <a:pt x="13563" y="36385"/>
                  </a:lnTo>
                  <a:lnTo>
                    <a:pt x="7975" y="53060"/>
                  </a:lnTo>
                  <a:lnTo>
                    <a:pt x="0" y="74612"/>
                  </a:lnTo>
                  <a:lnTo>
                    <a:pt x="12496" y="77749"/>
                  </a:lnTo>
                  <a:lnTo>
                    <a:pt x="18745" y="63906"/>
                  </a:lnTo>
                  <a:lnTo>
                    <a:pt x="29438" y="54330"/>
                  </a:lnTo>
                  <a:lnTo>
                    <a:pt x="50546" y="48768"/>
                  </a:lnTo>
                  <a:lnTo>
                    <a:pt x="88023" y="46964"/>
                  </a:lnTo>
                  <a:lnTo>
                    <a:pt x="104279" y="47053"/>
                  </a:lnTo>
                  <a:lnTo>
                    <a:pt x="137426" y="72898"/>
                  </a:lnTo>
                  <a:lnTo>
                    <a:pt x="139458" y="151638"/>
                  </a:lnTo>
                  <a:lnTo>
                    <a:pt x="139547" y="191008"/>
                  </a:lnTo>
                  <a:lnTo>
                    <a:pt x="139369" y="217589"/>
                  </a:lnTo>
                  <a:lnTo>
                    <a:pt x="138544" y="259956"/>
                  </a:lnTo>
                  <a:lnTo>
                    <a:pt x="136588" y="300875"/>
                  </a:lnTo>
                  <a:lnTo>
                    <a:pt x="110020" y="334200"/>
                  </a:lnTo>
                  <a:lnTo>
                    <a:pt x="84023" y="341845"/>
                  </a:lnTo>
                  <a:lnTo>
                    <a:pt x="88519" y="355409"/>
                  </a:lnTo>
                  <a:lnTo>
                    <a:pt x="119341" y="350558"/>
                  </a:lnTo>
                  <a:lnTo>
                    <a:pt x="141541" y="348068"/>
                  </a:lnTo>
                  <a:lnTo>
                    <a:pt x="163347" y="347154"/>
                  </a:lnTo>
                  <a:lnTo>
                    <a:pt x="193027" y="347027"/>
                  </a:lnTo>
                  <a:lnTo>
                    <a:pt x="231800" y="349669"/>
                  </a:lnTo>
                  <a:lnTo>
                    <a:pt x="242049" y="350151"/>
                  </a:lnTo>
                  <a:lnTo>
                    <a:pt x="243547" y="337146"/>
                  </a:lnTo>
                  <a:lnTo>
                    <a:pt x="239052" y="336105"/>
                  </a:lnTo>
                  <a:lnTo>
                    <a:pt x="237058" y="336105"/>
                  </a:lnTo>
                  <a:lnTo>
                    <a:pt x="219062" y="333463"/>
                  </a:lnTo>
                  <a:lnTo>
                    <a:pt x="205346" y="329730"/>
                  </a:lnTo>
                  <a:lnTo>
                    <a:pt x="197129" y="321932"/>
                  </a:lnTo>
                  <a:lnTo>
                    <a:pt x="193116" y="304647"/>
                  </a:lnTo>
                  <a:lnTo>
                    <a:pt x="192062" y="272427"/>
                  </a:lnTo>
                  <a:lnTo>
                    <a:pt x="192405" y="205943"/>
                  </a:lnTo>
                  <a:lnTo>
                    <a:pt x="193294" y="143827"/>
                  </a:lnTo>
                  <a:lnTo>
                    <a:pt x="194564" y="90030"/>
                  </a:lnTo>
                  <a:lnTo>
                    <a:pt x="196024" y="48526"/>
                  </a:lnTo>
                  <a:lnTo>
                    <a:pt x="215887" y="46990"/>
                  </a:lnTo>
                  <a:lnTo>
                    <a:pt x="245160" y="47180"/>
                  </a:lnTo>
                  <a:lnTo>
                    <a:pt x="265684" y="48666"/>
                  </a:lnTo>
                  <a:lnTo>
                    <a:pt x="285648" y="52692"/>
                  </a:lnTo>
                  <a:lnTo>
                    <a:pt x="301574" y="60528"/>
                  </a:lnTo>
                  <a:lnTo>
                    <a:pt x="299567" y="80352"/>
                  </a:lnTo>
                  <a:lnTo>
                    <a:pt x="314566" y="77749"/>
                  </a:lnTo>
                  <a:lnTo>
                    <a:pt x="317042" y="61315"/>
                  </a:lnTo>
                  <a:lnTo>
                    <a:pt x="320827" y="46215"/>
                  </a:lnTo>
                  <a:lnTo>
                    <a:pt x="324993" y="33185"/>
                  </a:lnTo>
                  <a:lnTo>
                    <a:pt x="328561" y="22936"/>
                  </a:lnTo>
                  <a:close/>
                </a:path>
                <a:path w="569594" h="355600">
                  <a:moveTo>
                    <a:pt x="569455" y="336080"/>
                  </a:moveTo>
                  <a:lnTo>
                    <a:pt x="548957" y="334518"/>
                  </a:lnTo>
                  <a:lnTo>
                    <a:pt x="547458" y="333997"/>
                  </a:lnTo>
                  <a:lnTo>
                    <a:pt x="541680" y="332816"/>
                  </a:lnTo>
                  <a:lnTo>
                    <a:pt x="538721" y="328853"/>
                  </a:lnTo>
                  <a:lnTo>
                    <a:pt x="537616" y="320281"/>
                  </a:lnTo>
                  <a:lnTo>
                    <a:pt x="536702" y="239229"/>
                  </a:lnTo>
                  <a:lnTo>
                    <a:pt x="531406" y="193598"/>
                  </a:lnTo>
                  <a:lnTo>
                    <a:pt x="516991" y="167144"/>
                  </a:lnTo>
                  <a:lnTo>
                    <a:pt x="488937" y="158610"/>
                  </a:lnTo>
                  <a:lnTo>
                    <a:pt x="469874" y="160375"/>
                  </a:lnTo>
                  <a:lnTo>
                    <a:pt x="450430" y="165227"/>
                  </a:lnTo>
                  <a:lnTo>
                    <a:pt x="430987" y="172516"/>
                  </a:lnTo>
                  <a:lnTo>
                    <a:pt x="411924" y="181610"/>
                  </a:lnTo>
                  <a:lnTo>
                    <a:pt x="412623" y="114681"/>
                  </a:lnTo>
                  <a:lnTo>
                    <a:pt x="414489" y="66255"/>
                  </a:lnTo>
                  <a:lnTo>
                    <a:pt x="417195" y="31140"/>
                  </a:lnTo>
                  <a:lnTo>
                    <a:pt x="420420" y="4140"/>
                  </a:lnTo>
                  <a:lnTo>
                    <a:pt x="408927" y="0"/>
                  </a:lnTo>
                  <a:lnTo>
                    <a:pt x="397217" y="7010"/>
                  </a:lnTo>
                  <a:lnTo>
                    <a:pt x="387286" y="12357"/>
                  </a:lnTo>
                  <a:lnTo>
                    <a:pt x="376415" y="17145"/>
                  </a:lnTo>
                  <a:lnTo>
                    <a:pt x="336410" y="31813"/>
                  </a:lnTo>
                  <a:lnTo>
                    <a:pt x="336410" y="46431"/>
                  </a:lnTo>
                  <a:lnTo>
                    <a:pt x="342404" y="43815"/>
                  </a:lnTo>
                  <a:lnTo>
                    <a:pt x="346900" y="42252"/>
                  </a:lnTo>
                  <a:lnTo>
                    <a:pt x="351904" y="42252"/>
                  </a:lnTo>
                  <a:lnTo>
                    <a:pt x="361734" y="46990"/>
                  </a:lnTo>
                  <a:lnTo>
                    <a:pt x="366776" y="59004"/>
                  </a:lnTo>
                  <a:lnTo>
                    <a:pt x="368630" y="75044"/>
                  </a:lnTo>
                  <a:lnTo>
                    <a:pt x="368896" y="91808"/>
                  </a:lnTo>
                  <a:lnTo>
                    <a:pt x="368477" y="146507"/>
                  </a:lnTo>
                  <a:lnTo>
                    <a:pt x="367398" y="206324"/>
                  </a:lnTo>
                  <a:lnTo>
                    <a:pt x="365950" y="260553"/>
                  </a:lnTo>
                  <a:lnTo>
                    <a:pt x="363118" y="315722"/>
                  </a:lnTo>
                  <a:lnTo>
                    <a:pt x="336410" y="338696"/>
                  </a:lnTo>
                  <a:lnTo>
                    <a:pt x="336410" y="351739"/>
                  </a:lnTo>
                  <a:lnTo>
                    <a:pt x="346773" y="350507"/>
                  </a:lnTo>
                  <a:lnTo>
                    <a:pt x="359714" y="349326"/>
                  </a:lnTo>
                  <a:lnTo>
                    <a:pt x="375018" y="348437"/>
                  </a:lnTo>
                  <a:lnTo>
                    <a:pt x="392430" y="348081"/>
                  </a:lnTo>
                  <a:lnTo>
                    <a:pt x="402158" y="348170"/>
                  </a:lnTo>
                  <a:lnTo>
                    <a:pt x="439420" y="349161"/>
                  </a:lnTo>
                  <a:lnTo>
                    <a:pt x="439420" y="336080"/>
                  </a:lnTo>
                  <a:lnTo>
                    <a:pt x="423481" y="334657"/>
                  </a:lnTo>
                  <a:lnTo>
                    <a:pt x="414235" y="330873"/>
                  </a:lnTo>
                  <a:lnTo>
                    <a:pt x="409968" y="321995"/>
                  </a:lnTo>
                  <a:lnTo>
                    <a:pt x="408927" y="305308"/>
                  </a:lnTo>
                  <a:lnTo>
                    <a:pt x="410819" y="223977"/>
                  </a:lnTo>
                  <a:lnTo>
                    <a:pt x="432549" y="189826"/>
                  </a:lnTo>
                  <a:lnTo>
                    <a:pt x="459943" y="184213"/>
                  </a:lnTo>
                  <a:lnTo>
                    <a:pt x="477774" y="189801"/>
                  </a:lnTo>
                  <a:lnTo>
                    <a:pt x="488251" y="206260"/>
                  </a:lnTo>
                  <a:lnTo>
                    <a:pt x="493204" y="233083"/>
                  </a:lnTo>
                  <a:lnTo>
                    <a:pt x="494436" y="269798"/>
                  </a:lnTo>
                  <a:lnTo>
                    <a:pt x="494055" y="306070"/>
                  </a:lnTo>
                  <a:lnTo>
                    <a:pt x="491312" y="325843"/>
                  </a:lnTo>
                  <a:lnTo>
                    <a:pt x="483895" y="335343"/>
                  </a:lnTo>
                  <a:lnTo>
                    <a:pt x="469442" y="340779"/>
                  </a:lnTo>
                  <a:lnTo>
                    <a:pt x="470941" y="351218"/>
                  </a:lnTo>
                  <a:lnTo>
                    <a:pt x="508584" y="349605"/>
                  </a:lnTo>
                  <a:lnTo>
                    <a:pt x="537756" y="348830"/>
                  </a:lnTo>
                  <a:lnTo>
                    <a:pt x="569455" y="349161"/>
                  </a:lnTo>
                  <a:lnTo>
                    <a:pt x="569455" y="3360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2129" y="382056"/>
              <a:ext cx="168565" cy="1988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71079" y="247903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269074" y="252069"/>
                </a:moveTo>
                <a:lnTo>
                  <a:pt x="258038" y="252069"/>
                </a:lnTo>
                <a:lnTo>
                  <a:pt x="251015" y="269227"/>
                </a:lnTo>
                <a:lnTo>
                  <a:pt x="236245" y="288620"/>
                </a:lnTo>
                <a:lnTo>
                  <a:pt x="208610" y="304482"/>
                </a:lnTo>
                <a:lnTo>
                  <a:pt x="163029" y="311048"/>
                </a:lnTo>
                <a:lnTo>
                  <a:pt x="142544" y="310362"/>
                </a:lnTo>
                <a:lnTo>
                  <a:pt x="94005" y="303784"/>
                </a:lnTo>
                <a:lnTo>
                  <a:pt x="88595" y="261505"/>
                </a:lnTo>
                <a:lnTo>
                  <a:pt x="88011" y="241681"/>
                </a:lnTo>
                <a:lnTo>
                  <a:pt x="89509" y="172745"/>
                </a:lnTo>
                <a:lnTo>
                  <a:pt x="97510" y="171386"/>
                </a:lnTo>
                <a:lnTo>
                  <a:pt x="105410" y="170408"/>
                </a:lnTo>
                <a:lnTo>
                  <a:pt x="114985" y="169811"/>
                </a:lnTo>
                <a:lnTo>
                  <a:pt x="128028" y="169608"/>
                </a:lnTo>
                <a:lnTo>
                  <a:pt x="173812" y="170649"/>
                </a:lnTo>
                <a:lnTo>
                  <a:pt x="197929" y="176288"/>
                </a:lnTo>
                <a:lnTo>
                  <a:pt x="208343" y="190334"/>
                </a:lnTo>
                <a:lnTo>
                  <a:pt x="213055" y="216598"/>
                </a:lnTo>
                <a:lnTo>
                  <a:pt x="224548" y="216598"/>
                </a:lnTo>
                <a:lnTo>
                  <a:pt x="224548" y="116890"/>
                </a:lnTo>
                <a:lnTo>
                  <a:pt x="213055" y="116890"/>
                </a:lnTo>
                <a:lnTo>
                  <a:pt x="212217" y="121272"/>
                </a:lnTo>
                <a:lnTo>
                  <a:pt x="209740" y="130619"/>
                </a:lnTo>
                <a:lnTo>
                  <a:pt x="159397" y="151803"/>
                </a:lnTo>
                <a:lnTo>
                  <a:pt x="135039" y="152400"/>
                </a:lnTo>
                <a:lnTo>
                  <a:pt x="122148" y="152234"/>
                </a:lnTo>
                <a:lnTo>
                  <a:pt x="89509" y="150837"/>
                </a:lnTo>
                <a:lnTo>
                  <a:pt x="89065" y="123240"/>
                </a:lnTo>
                <a:lnTo>
                  <a:pt x="89293" y="84429"/>
                </a:lnTo>
                <a:lnTo>
                  <a:pt x="91744" y="46139"/>
                </a:lnTo>
                <a:lnTo>
                  <a:pt x="125895" y="20497"/>
                </a:lnTo>
                <a:lnTo>
                  <a:pt x="157022" y="18783"/>
                </a:lnTo>
                <a:lnTo>
                  <a:pt x="188937" y="20485"/>
                </a:lnTo>
                <a:lnTo>
                  <a:pt x="210858" y="25717"/>
                </a:lnTo>
                <a:lnTo>
                  <a:pt x="223494" y="34658"/>
                </a:lnTo>
                <a:lnTo>
                  <a:pt x="227545" y="47510"/>
                </a:lnTo>
                <a:lnTo>
                  <a:pt x="227545" y="54292"/>
                </a:lnTo>
                <a:lnTo>
                  <a:pt x="224548" y="67856"/>
                </a:lnTo>
                <a:lnTo>
                  <a:pt x="228041" y="68338"/>
                </a:lnTo>
                <a:lnTo>
                  <a:pt x="232549" y="69418"/>
                </a:lnTo>
                <a:lnTo>
                  <a:pt x="235038" y="69418"/>
                </a:lnTo>
                <a:lnTo>
                  <a:pt x="239966" y="63639"/>
                </a:lnTo>
                <a:lnTo>
                  <a:pt x="244322" y="48209"/>
                </a:lnTo>
                <a:lnTo>
                  <a:pt x="247167" y="26035"/>
                </a:lnTo>
                <a:lnTo>
                  <a:pt x="247573" y="0"/>
                </a:lnTo>
                <a:lnTo>
                  <a:pt x="225488" y="1511"/>
                </a:lnTo>
                <a:lnTo>
                  <a:pt x="205994" y="2286"/>
                </a:lnTo>
                <a:lnTo>
                  <a:pt x="186016" y="2578"/>
                </a:lnTo>
                <a:lnTo>
                  <a:pt x="4495" y="2616"/>
                </a:lnTo>
                <a:lnTo>
                  <a:pt x="4495" y="11480"/>
                </a:lnTo>
                <a:lnTo>
                  <a:pt x="4991" y="12001"/>
                </a:lnTo>
                <a:lnTo>
                  <a:pt x="7988" y="12522"/>
                </a:lnTo>
                <a:lnTo>
                  <a:pt x="21424" y="16624"/>
                </a:lnTo>
                <a:lnTo>
                  <a:pt x="28676" y="22047"/>
                </a:lnTo>
                <a:lnTo>
                  <a:pt x="32842" y="31991"/>
                </a:lnTo>
                <a:lnTo>
                  <a:pt x="34988" y="49072"/>
                </a:lnTo>
                <a:lnTo>
                  <a:pt x="35534" y="67754"/>
                </a:lnTo>
                <a:lnTo>
                  <a:pt x="37973" y="123126"/>
                </a:lnTo>
                <a:lnTo>
                  <a:pt x="38519" y="140919"/>
                </a:lnTo>
                <a:lnTo>
                  <a:pt x="38277" y="175412"/>
                </a:lnTo>
                <a:lnTo>
                  <a:pt x="37376" y="219862"/>
                </a:lnTo>
                <a:lnTo>
                  <a:pt x="35534" y="263347"/>
                </a:lnTo>
                <a:lnTo>
                  <a:pt x="28905" y="305320"/>
                </a:lnTo>
                <a:lnTo>
                  <a:pt x="1498" y="318363"/>
                </a:lnTo>
                <a:lnTo>
                  <a:pt x="0" y="331952"/>
                </a:lnTo>
                <a:lnTo>
                  <a:pt x="32397" y="329679"/>
                </a:lnTo>
                <a:lnTo>
                  <a:pt x="59372" y="328244"/>
                </a:lnTo>
                <a:lnTo>
                  <a:pt x="85801" y="327482"/>
                </a:lnTo>
                <a:lnTo>
                  <a:pt x="116535" y="327266"/>
                </a:lnTo>
                <a:lnTo>
                  <a:pt x="147269" y="327406"/>
                </a:lnTo>
                <a:lnTo>
                  <a:pt x="174548" y="328028"/>
                </a:lnTo>
                <a:lnTo>
                  <a:pt x="205574" y="329450"/>
                </a:lnTo>
                <a:lnTo>
                  <a:pt x="247573" y="331952"/>
                </a:lnTo>
                <a:lnTo>
                  <a:pt x="256705" y="308902"/>
                </a:lnTo>
                <a:lnTo>
                  <a:pt x="262826" y="290055"/>
                </a:lnTo>
                <a:lnTo>
                  <a:pt x="266700" y="272199"/>
                </a:lnTo>
                <a:lnTo>
                  <a:pt x="269074" y="252069"/>
                </a:lnTo>
                <a:close/>
              </a:path>
              <a:path w="1257300" h="476250">
                <a:moveTo>
                  <a:pt x="503999" y="316306"/>
                </a:moveTo>
                <a:lnTo>
                  <a:pt x="502500" y="316306"/>
                </a:lnTo>
                <a:lnTo>
                  <a:pt x="496963" y="314744"/>
                </a:lnTo>
                <a:lnTo>
                  <a:pt x="476465" y="311048"/>
                </a:lnTo>
                <a:lnTo>
                  <a:pt x="475970" y="300621"/>
                </a:lnTo>
                <a:lnTo>
                  <a:pt x="475970" y="207200"/>
                </a:lnTo>
                <a:lnTo>
                  <a:pt x="475183" y="186156"/>
                </a:lnTo>
                <a:lnTo>
                  <a:pt x="469646" y="163245"/>
                </a:lnTo>
                <a:lnTo>
                  <a:pt x="454647" y="144818"/>
                </a:lnTo>
                <a:lnTo>
                  <a:pt x="425450" y="137274"/>
                </a:lnTo>
                <a:lnTo>
                  <a:pt x="402475" y="140487"/>
                </a:lnTo>
                <a:lnTo>
                  <a:pt x="381203" y="148158"/>
                </a:lnTo>
                <a:lnTo>
                  <a:pt x="363283" y="157302"/>
                </a:lnTo>
                <a:lnTo>
                  <a:pt x="350431" y="164922"/>
                </a:lnTo>
                <a:lnTo>
                  <a:pt x="350431" y="136220"/>
                </a:lnTo>
                <a:lnTo>
                  <a:pt x="344932" y="133096"/>
                </a:lnTo>
                <a:lnTo>
                  <a:pt x="337883" y="135445"/>
                </a:lnTo>
                <a:lnTo>
                  <a:pt x="323862" y="141376"/>
                </a:lnTo>
                <a:lnTo>
                  <a:pt x="302247" y="149161"/>
                </a:lnTo>
                <a:lnTo>
                  <a:pt x="272415" y="157086"/>
                </a:lnTo>
                <a:lnTo>
                  <a:pt x="274904" y="169608"/>
                </a:lnTo>
                <a:lnTo>
                  <a:pt x="292404" y="172262"/>
                </a:lnTo>
                <a:lnTo>
                  <a:pt x="294436" y="172262"/>
                </a:lnTo>
                <a:lnTo>
                  <a:pt x="298399" y="176428"/>
                </a:lnTo>
                <a:lnTo>
                  <a:pt x="302158" y="187820"/>
                </a:lnTo>
                <a:lnTo>
                  <a:pt x="304088" y="206171"/>
                </a:lnTo>
                <a:lnTo>
                  <a:pt x="304800" y="225298"/>
                </a:lnTo>
                <a:lnTo>
                  <a:pt x="304901" y="239064"/>
                </a:lnTo>
                <a:lnTo>
                  <a:pt x="304253" y="278409"/>
                </a:lnTo>
                <a:lnTo>
                  <a:pt x="300482" y="299415"/>
                </a:lnTo>
                <a:lnTo>
                  <a:pt x="290791" y="309156"/>
                </a:lnTo>
                <a:lnTo>
                  <a:pt x="272415" y="314744"/>
                </a:lnTo>
                <a:lnTo>
                  <a:pt x="272415" y="327253"/>
                </a:lnTo>
                <a:lnTo>
                  <a:pt x="331685" y="327520"/>
                </a:lnTo>
                <a:lnTo>
                  <a:pt x="354850" y="328142"/>
                </a:lnTo>
                <a:lnTo>
                  <a:pt x="380453" y="329349"/>
                </a:lnTo>
                <a:lnTo>
                  <a:pt x="380453" y="316306"/>
                </a:lnTo>
                <a:lnTo>
                  <a:pt x="372452" y="315264"/>
                </a:lnTo>
                <a:lnTo>
                  <a:pt x="365925" y="313690"/>
                </a:lnTo>
                <a:lnTo>
                  <a:pt x="362419" y="313169"/>
                </a:lnTo>
                <a:lnTo>
                  <a:pt x="354926" y="310045"/>
                </a:lnTo>
                <a:lnTo>
                  <a:pt x="351078" y="302272"/>
                </a:lnTo>
                <a:lnTo>
                  <a:pt x="349669" y="286372"/>
                </a:lnTo>
                <a:lnTo>
                  <a:pt x="349465" y="258889"/>
                </a:lnTo>
                <a:lnTo>
                  <a:pt x="350431" y="181127"/>
                </a:lnTo>
                <a:lnTo>
                  <a:pt x="359143" y="176250"/>
                </a:lnTo>
                <a:lnTo>
                  <a:pt x="370141" y="171132"/>
                </a:lnTo>
                <a:lnTo>
                  <a:pt x="383286" y="167081"/>
                </a:lnTo>
                <a:lnTo>
                  <a:pt x="398449" y="165442"/>
                </a:lnTo>
                <a:lnTo>
                  <a:pt x="415150" y="168808"/>
                </a:lnTo>
                <a:lnTo>
                  <a:pt x="425043" y="179920"/>
                </a:lnTo>
                <a:lnTo>
                  <a:pt x="429768" y="200240"/>
                </a:lnTo>
                <a:lnTo>
                  <a:pt x="430974" y="231241"/>
                </a:lnTo>
                <a:lnTo>
                  <a:pt x="429501" y="276593"/>
                </a:lnTo>
                <a:lnTo>
                  <a:pt x="424459" y="300964"/>
                </a:lnTo>
                <a:lnTo>
                  <a:pt x="414921" y="311734"/>
                </a:lnTo>
                <a:lnTo>
                  <a:pt x="399948" y="316306"/>
                </a:lnTo>
                <a:lnTo>
                  <a:pt x="399948" y="329349"/>
                </a:lnTo>
                <a:lnTo>
                  <a:pt x="420763" y="327914"/>
                </a:lnTo>
                <a:lnTo>
                  <a:pt x="433920" y="327444"/>
                </a:lnTo>
                <a:lnTo>
                  <a:pt x="449478" y="327253"/>
                </a:lnTo>
                <a:lnTo>
                  <a:pt x="466217" y="327444"/>
                </a:lnTo>
                <a:lnTo>
                  <a:pt x="481037" y="327914"/>
                </a:lnTo>
                <a:lnTo>
                  <a:pt x="503999" y="329349"/>
                </a:lnTo>
                <a:lnTo>
                  <a:pt x="503999" y="316306"/>
                </a:lnTo>
                <a:close/>
              </a:path>
              <a:path w="1257300" h="476250">
                <a:moveTo>
                  <a:pt x="683399" y="186842"/>
                </a:moveTo>
                <a:lnTo>
                  <a:pt x="678916" y="186194"/>
                </a:lnTo>
                <a:lnTo>
                  <a:pt x="674903" y="183197"/>
                </a:lnTo>
                <a:lnTo>
                  <a:pt x="669759" y="176276"/>
                </a:lnTo>
                <a:lnTo>
                  <a:pt x="661911" y="163893"/>
                </a:lnTo>
                <a:lnTo>
                  <a:pt x="654964" y="156070"/>
                </a:lnTo>
                <a:lnTo>
                  <a:pt x="651141" y="151765"/>
                </a:lnTo>
                <a:lnTo>
                  <a:pt x="636892" y="142379"/>
                </a:lnTo>
                <a:lnTo>
                  <a:pt x="627380" y="138887"/>
                </a:lnTo>
                <a:lnTo>
                  <a:pt x="627380" y="191020"/>
                </a:lnTo>
                <a:lnTo>
                  <a:pt x="627380" y="197840"/>
                </a:lnTo>
                <a:lnTo>
                  <a:pt x="622376" y="198843"/>
                </a:lnTo>
                <a:lnTo>
                  <a:pt x="610387" y="201968"/>
                </a:lnTo>
                <a:lnTo>
                  <a:pt x="560857" y="213969"/>
                </a:lnTo>
                <a:lnTo>
                  <a:pt x="562076" y="189293"/>
                </a:lnTo>
                <a:lnTo>
                  <a:pt x="567550" y="171132"/>
                </a:lnTo>
                <a:lnTo>
                  <a:pt x="576681" y="159905"/>
                </a:lnTo>
                <a:lnTo>
                  <a:pt x="588848" y="156070"/>
                </a:lnTo>
                <a:lnTo>
                  <a:pt x="606488" y="160794"/>
                </a:lnTo>
                <a:lnTo>
                  <a:pt x="618439" y="171589"/>
                </a:lnTo>
                <a:lnTo>
                  <a:pt x="625233" y="183349"/>
                </a:lnTo>
                <a:lnTo>
                  <a:pt x="627380" y="191020"/>
                </a:lnTo>
                <a:lnTo>
                  <a:pt x="627380" y="138887"/>
                </a:lnTo>
                <a:lnTo>
                  <a:pt x="620407" y="136309"/>
                </a:lnTo>
                <a:lnTo>
                  <a:pt x="602881" y="134162"/>
                </a:lnTo>
                <a:lnTo>
                  <a:pt x="573722" y="142519"/>
                </a:lnTo>
                <a:lnTo>
                  <a:pt x="545160" y="165785"/>
                </a:lnTo>
                <a:lnTo>
                  <a:pt x="523455" y="201295"/>
                </a:lnTo>
                <a:lnTo>
                  <a:pt x="514832" y="246354"/>
                </a:lnTo>
                <a:lnTo>
                  <a:pt x="519709" y="278828"/>
                </a:lnTo>
                <a:lnTo>
                  <a:pt x="534670" y="306514"/>
                </a:lnTo>
                <a:lnTo>
                  <a:pt x="560222" y="325793"/>
                </a:lnTo>
                <a:lnTo>
                  <a:pt x="596887" y="333019"/>
                </a:lnTo>
                <a:lnTo>
                  <a:pt x="623836" y="329742"/>
                </a:lnTo>
                <a:lnTo>
                  <a:pt x="646772" y="321716"/>
                </a:lnTo>
                <a:lnTo>
                  <a:pt x="664476" y="312115"/>
                </a:lnTo>
                <a:lnTo>
                  <a:pt x="665391" y="311619"/>
                </a:lnTo>
                <a:lnTo>
                  <a:pt x="679399" y="302158"/>
                </a:lnTo>
                <a:lnTo>
                  <a:pt x="673404" y="292290"/>
                </a:lnTo>
                <a:lnTo>
                  <a:pt x="661098" y="300012"/>
                </a:lnTo>
                <a:lnTo>
                  <a:pt x="648195" y="306311"/>
                </a:lnTo>
                <a:lnTo>
                  <a:pt x="634631" y="310553"/>
                </a:lnTo>
                <a:lnTo>
                  <a:pt x="620382" y="312115"/>
                </a:lnTo>
                <a:lnTo>
                  <a:pt x="607491" y="309486"/>
                </a:lnTo>
                <a:lnTo>
                  <a:pt x="589305" y="298157"/>
                </a:lnTo>
                <a:lnTo>
                  <a:pt x="571779" y="272923"/>
                </a:lnTo>
                <a:lnTo>
                  <a:pt x="560857" y="228612"/>
                </a:lnTo>
                <a:lnTo>
                  <a:pt x="624484" y="213969"/>
                </a:lnTo>
                <a:lnTo>
                  <a:pt x="683399" y="200406"/>
                </a:lnTo>
                <a:lnTo>
                  <a:pt x="683399" y="186842"/>
                </a:lnTo>
                <a:close/>
              </a:path>
              <a:path w="1257300" h="476250">
                <a:moveTo>
                  <a:pt x="851369" y="158661"/>
                </a:moveTo>
                <a:lnTo>
                  <a:pt x="830376" y="134137"/>
                </a:lnTo>
                <a:lnTo>
                  <a:pt x="827836" y="132016"/>
                </a:lnTo>
                <a:lnTo>
                  <a:pt x="814920" y="139052"/>
                </a:lnTo>
                <a:lnTo>
                  <a:pt x="765822" y="167563"/>
                </a:lnTo>
                <a:lnTo>
                  <a:pt x="766038" y="159816"/>
                </a:lnTo>
                <a:lnTo>
                  <a:pt x="765822" y="128409"/>
                </a:lnTo>
                <a:lnTo>
                  <a:pt x="761860" y="128409"/>
                </a:lnTo>
                <a:lnTo>
                  <a:pt x="742657" y="140779"/>
                </a:lnTo>
                <a:lnTo>
                  <a:pt x="720559" y="149872"/>
                </a:lnTo>
                <a:lnTo>
                  <a:pt x="700354" y="155930"/>
                </a:lnTo>
                <a:lnTo>
                  <a:pt x="686803" y="159181"/>
                </a:lnTo>
                <a:lnTo>
                  <a:pt x="686803" y="173824"/>
                </a:lnTo>
                <a:lnTo>
                  <a:pt x="691794" y="173304"/>
                </a:lnTo>
                <a:lnTo>
                  <a:pt x="694804" y="172745"/>
                </a:lnTo>
                <a:lnTo>
                  <a:pt x="699338" y="172745"/>
                </a:lnTo>
                <a:lnTo>
                  <a:pt x="710615" y="174840"/>
                </a:lnTo>
                <a:lnTo>
                  <a:pt x="716940" y="182460"/>
                </a:lnTo>
                <a:lnTo>
                  <a:pt x="719683" y="197624"/>
                </a:lnTo>
                <a:lnTo>
                  <a:pt x="720293" y="222338"/>
                </a:lnTo>
                <a:lnTo>
                  <a:pt x="719683" y="272745"/>
                </a:lnTo>
                <a:lnTo>
                  <a:pt x="716114" y="301358"/>
                </a:lnTo>
                <a:lnTo>
                  <a:pt x="707021" y="314604"/>
                </a:lnTo>
                <a:lnTo>
                  <a:pt x="689800" y="318884"/>
                </a:lnTo>
                <a:lnTo>
                  <a:pt x="689800" y="330390"/>
                </a:lnTo>
                <a:lnTo>
                  <a:pt x="817841" y="327266"/>
                </a:lnTo>
                <a:lnTo>
                  <a:pt x="817841" y="313182"/>
                </a:lnTo>
                <a:lnTo>
                  <a:pt x="775855" y="313182"/>
                </a:lnTo>
                <a:lnTo>
                  <a:pt x="772350" y="311048"/>
                </a:lnTo>
                <a:lnTo>
                  <a:pt x="768210" y="303936"/>
                </a:lnTo>
                <a:lnTo>
                  <a:pt x="765962" y="291960"/>
                </a:lnTo>
                <a:lnTo>
                  <a:pt x="765035" y="276364"/>
                </a:lnTo>
                <a:lnTo>
                  <a:pt x="764857" y="258368"/>
                </a:lnTo>
                <a:lnTo>
                  <a:pt x="764971" y="233184"/>
                </a:lnTo>
                <a:lnTo>
                  <a:pt x="765822" y="191566"/>
                </a:lnTo>
                <a:lnTo>
                  <a:pt x="799350" y="168046"/>
                </a:lnTo>
                <a:lnTo>
                  <a:pt x="810348" y="168046"/>
                </a:lnTo>
                <a:lnTo>
                  <a:pt x="812838" y="187388"/>
                </a:lnTo>
                <a:lnTo>
                  <a:pt x="829005" y="183984"/>
                </a:lnTo>
                <a:lnTo>
                  <a:pt x="841121" y="177507"/>
                </a:lnTo>
                <a:lnTo>
                  <a:pt x="848728" y="168795"/>
                </a:lnTo>
                <a:lnTo>
                  <a:pt x="851369" y="158661"/>
                </a:lnTo>
                <a:close/>
              </a:path>
              <a:path w="1257300" h="476250">
                <a:moveTo>
                  <a:pt x="1049362" y="140919"/>
                </a:moveTo>
                <a:lnTo>
                  <a:pt x="1044854" y="140385"/>
                </a:lnTo>
                <a:lnTo>
                  <a:pt x="1042365" y="139903"/>
                </a:lnTo>
                <a:lnTo>
                  <a:pt x="1036358" y="139903"/>
                </a:lnTo>
                <a:lnTo>
                  <a:pt x="1030389" y="140017"/>
                </a:lnTo>
                <a:lnTo>
                  <a:pt x="1019670" y="140754"/>
                </a:lnTo>
                <a:lnTo>
                  <a:pt x="1004925" y="142748"/>
                </a:lnTo>
                <a:lnTo>
                  <a:pt x="986840" y="146646"/>
                </a:lnTo>
                <a:lnTo>
                  <a:pt x="979335" y="141947"/>
                </a:lnTo>
                <a:lnTo>
                  <a:pt x="979335" y="232232"/>
                </a:lnTo>
                <a:lnTo>
                  <a:pt x="977239" y="247954"/>
                </a:lnTo>
                <a:lnTo>
                  <a:pt x="971524" y="260045"/>
                </a:lnTo>
                <a:lnTo>
                  <a:pt x="963104" y="269976"/>
                </a:lnTo>
                <a:lnTo>
                  <a:pt x="952842" y="279222"/>
                </a:lnTo>
                <a:lnTo>
                  <a:pt x="934707" y="269951"/>
                </a:lnTo>
                <a:lnTo>
                  <a:pt x="912342" y="253987"/>
                </a:lnTo>
                <a:lnTo>
                  <a:pt x="893343" y="230276"/>
                </a:lnTo>
                <a:lnTo>
                  <a:pt x="885329" y="197815"/>
                </a:lnTo>
                <a:lnTo>
                  <a:pt x="888619" y="178447"/>
                </a:lnTo>
                <a:lnTo>
                  <a:pt x="925322" y="151345"/>
                </a:lnTo>
                <a:lnTo>
                  <a:pt x="964907" y="179463"/>
                </a:lnTo>
                <a:lnTo>
                  <a:pt x="979335" y="232232"/>
                </a:lnTo>
                <a:lnTo>
                  <a:pt x="979335" y="141947"/>
                </a:lnTo>
                <a:lnTo>
                  <a:pt x="970026" y="137528"/>
                </a:lnTo>
                <a:lnTo>
                  <a:pt x="958088" y="134327"/>
                </a:lnTo>
                <a:lnTo>
                  <a:pt x="942352" y="133083"/>
                </a:lnTo>
                <a:lnTo>
                  <a:pt x="906780" y="140195"/>
                </a:lnTo>
                <a:lnTo>
                  <a:pt x="877316" y="159385"/>
                </a:lnTo>
                <a:lnTo>
                  <a:pt x="857224" y="187477"/>
                </a:lnTo>
                <a:lnTo>
                  <a:pt x="849795" y="221284"/>
                </a:lnTo>
                <a:lnTo>
                  <a:pt x="851331" y="237756"/>
                </a:lnTo>
                <a:lnTo>
                  <a:pt x="859421" y="259740"/>
                </a:lnTo>
                <a:lnTo>
                  <a:pt x="879335" y="281432"/>
                </a:lnTo>
                <a:lnTo>
                  <a:pt x="916317" y="297002"/>
                </a:lnTo>
                <a:lnTo>
                  <a:pt x="916317" y="298043"/>
                </a:lnTo>
                <a:lnTo>
                  <a:pt x="877887" y="313347"/>
                </a:lnTo>
                <a:lnTo>
                  <a:pt x="860298" y="326212"/>
                </a:lnTo>
                <a:lnTo>
                  <a:pt x="862330" y="337362"/>
                </a:lnTo>
                <a:lnTo>
                  <a:pt x="866063" y="347675"/>
                </a:lnTo>
                <a:lnTo>
                  <a:pt x="872413" y="357695"/>
                </a:lnTo>
                <a:lnTo>
                  <a:pt x="882332" y="367982"/>
                </a:lnTo>
                <a:lnTo>
                  <a:pt x="871220" y="374650"/>
                </a:lnTo>
                <a:lnTo>
                  <a:pt x="857999" y="385787"/>
                </a:lnTo>
                <a:lnTo>
                  <a:pt x="846937" y="402107"/>
                </a:lnTo>
                <a:lnTo>
                  <a:pt x="842302" y="424357"/>
                </a:lnTo>
                <a:lnTo>
                  <a:pt x="846848" y="442760"/>
                </a:lnTo>
                <a:lnTo>
                  <a:pt x="860691" y="459371"/>
                </a:lnTo>
                <a:lnTo>
                  <a:pt x="884085" y="471373"/>
                </a:lnTo>
                <a:lnTo>
                  <a:pt x="917321" y="475996"/>
                </a:lnTo>
                <a:lnTo>
                  <a:pt x="963117" y="469252"/>
                </a:lnTo>
                <a:lnTo>
                  <a:pt x="1003261" y="450913"/>
                </a:lnTo>
                <a:lnTo>
                  <a:pt x="1003909" y="450621"/>
                </a:lnTo>
                <a:lnTo>
                  <a:pt x="1033157" y="422490"/>
                </a:lnTo>
                <a:lnTo>
                  <a:pt x="1044359" y="387235"/>
                </a:lnTo>
                <a:lnTo>
                  <a:pt x="1043254" y="383108"/>
                </a:lnTo>
                <a:lnTo>
                  <a:pt x="1041298" y="375805"/>
                </a:lnTo>
                <a:lnTo>
                  <a:pt x="1037221" y="360553"/>
                </a:lnTo>
                <a:lnTo>
                  <a:pt x="1019530" y="345059"/>
                </a:lnTo>
                <a:lnTo>
                  <a:pt x="1015365" y="343738"/>
                </a:lnTo>
                <a:lnTo>
                  <a:pt x="1015365" y="407619"/>
                </a:lnTo>
                <a:lnTo>
                  <a:pt x="1009472" y="426504"/>
                </a:lnTo>
                <a:lnTo>
                  <a:pt x="993724" y="440042"/>
                </a:lnTo>
                <a:lnTo>
                  <a:pt x="971054" y="448195"/>
                </a:lnTo>
                <a:lnTo>
                  <a:pt x="944346" y="450913"/>
                </a:lnTo>
                <a:lnTo>
                  <a:pt x="912749" y="446506"/>
                </a:lnTo>
                <a:lnTo>
                  <a:pt x="891514" y="435546"/>
                </a:lnTo>
                <a:lnTo>
                  <a:pt x="879576" y="421449"/>
                </a:lnTo>
                <a:lnTo>
                  <a:pt x="875830" y="407619"/>
                </a:lnTo>
                <a:lnTo>
                  <a:pt x="877912" y="396709"/>
                </a:lnTo>
                <a:lnTo>
                  <a:pt x="883145" y="387997"/>
                </a:lnTo>
                <a:lnTo>
                  <a:pt x="889965" y="381139"/>
                </a:lnTo>
                <a:lnTo>
                  <a:pt x="896823" y="375805"/>
                </a:lnTo>
                <a:lnTo>
                  <a:pt x="902843" y="378625"/>
                </a:lnTo>
                <a:lnTo>
                  <a:pt x="911631" y="381317"/>
                </a:lnTo>
                <a:lnTo>
                  <a:pt x="925029" y="383324"/>
                </a:lnTo>
                <a:lnTo>
                  <a:pt x="944854" y="384111"/>
                </a:lnTo>
                <a:lnTo>
                  <a:pt x="986332" y="383108"/>
                </a:lnTo>
                <a:lnTo>
                  <a:pt x="996162" y="383768"/>
                </a:lnTo>
                <a:lnTo>
                  <a:pt x="1005547" y="387324"/>
                </a:lnTo>
                <a:lnTo>
                  <a:pt x="1012596" y="394906"/>
                </a:lnTo>
                <a:lnTo>
                  <a:pt x="1015365" y="407619"/>
                </a:lnTo>
                <a:lnTo>
                  <a:pt x="1015365" y="343738"/>
                </a:lnTo>
                <a:lnTo>
                  <a:pt x="997927" y="338201"/>
                </a:lnTo>
                <a:lnTo>
                  <a:pt x="996873" y="337870"/>
                </a:lnTo>
                <a:lnTo>
                  <a:pt x="974839" y="336118"/>
                </a:lnTo>
                <a:lnTo>
                  <a:pt x="965542" y="336448"/>
                </a:lnTo>
                <a:lnTo>
                  <a:pt x="928852" y="338201"/>
                </a:lnTo>
                <a:lnTo>
                  <a:pt x="919353" y="338201"/>
                </a:lnTo>
                <a:lnTo>
                  <a:pt x="907326" y="335076"/>
                </a:lnTo>
                <a:lnTo>
                  <a:pt x="907326" y="326212"/>
                </a:lnTo>
                <a:lnTo>
                  <a:pt x="909294" y="319862"/>
                </a:lnTo>
                <a:lnTo>
                  <a:pt x="916762" y="313156"/>
                </a:lnTo>
                <a:lnTo>
                  <a:pt x="932014" y="304495"/>
                </a:lnTo>
                <a:lnTo>
                  <a:pt x="957351" y="292303"/>
                </a:lnTo>
                <a:lnTo>
                  <a:pt x="981608" y="279222"/>
                </a:lnTo>
                <a:lnTo>
                  <a:pt x="1002169" y="262737"/>
                </a:lnTo>
                <a:lnTo>
                  <a:pt x="1016495" y="241414"/>
                </a:lnTo>
                <a:lnTo>
                  <a:pt x="1021867" y="213982"/>
                </a:lnTo>
                <a:lnTo>
                  <a:pt x="1020343" y="198602"/>
                </a:lnTo>
                <a:lnTo>
                  <a:pt x="1016482" y="186397"/>
                </a:lnTo>
                <a:lnTo>
                  <a:pt x="1011301" y="176631"/>
                </a:lnTo>
                <a:lnTo>
                  <a:pt x="1005840" y="168554"/>
                </a:lnTo>
                <a:lnTo>
                  <a:pt x="1016838" y="169367"/>
                </a:lnTo>
                <a:lnTo>
                  <a:pt x="1025169" y="170611"/>
                </a:lnTo>
                <a:lnTo>
                  <a:pt x="1033208" y="172923"/>
                </a:lnTo>
                <a:lnTo>
                  <a:pt x="1043355" y="176949"/>
                </a:lnTo>
                <a:lnTo>
                  <a:pt x="1045832" y="168554"/>
                </a:lnTo>
                <a:lnTo>
                  <a:pt x="1049210" y="146646"/>
                </a:lnTo>
                <a:lnTo>
                  <a:pt x="1049362" y="140919"/>
                </a:lnTo>
                <a:close/>
              </a:path>
              <a:path w="1257300" h="476250">
                <a:moveTo>
                  <a:pt x="1257261" y="143014"/>
                </a:moveTo>
                <a:lnTo>
                  <a:pt x="1212265" y="143014"/>
                </a:lnTo>
                <a:lnTo>
                  <a:pt x="1204239" y="142494"/>
                </a:lnTo>
                <a:lnTo>
                  <a:pt x="1192237" y="142100"/>
                </a:lnTo>
                <a:lnTo>
                  <a:pt x="1178737" y="140919"/>
                </a:lnTo>
                <a:lnTo>
                  <a:pt x="1173746" y="155041"/>
                </a:lnTo>
                <a:lnTo>
                  <a:pt x="1184567" y="157619"/>
                </a:lnTo>
                <a:lnTo>
                  <a:pt x="1194739" y="161556"/>
                </a:lnTo>
                <a:lnTo>
                  <a:pt x="1202283" y="168236"/>
                </a:lnTo>
                <a:lnTo>
                  <a:pt x="1205230" y="179006"/>
                </a:lnTo>
                <a:lnTo>
                  <a:pt x="1202372" y="194398"/>
                </a:lnTo>
                <a:lnTo>
                  <a:pt x="1193927" y="218313"/>
                </a:lnTo>
                <a:lnTo>
                  <a:pt x="1180134" y="249059"/>
                </a:lnTo>
                <a:lnTo>
                  <a:pt x="1161249" y="284975"/>
                </a:lnTo>
                <a:lnTo>
                  <a:pt x="1148143" y="249796"/>
                </a:lnTo>
                <a:lnTo>
                  <a:pt x="1137856" y="216077"/>
                </a:lnTo>
                <a:lnTo>
                  <a:pt x="1131125" y="188239"/>
                </a:lnTo>
                <a:lnTo>
                  <a:pt x="1128712" y="170700"/>
                </a:lnTo>
                <a:lnTo>
                  <a:pt x="1128712" y="158178"/>
                </a:lnTo>
                <a:lnTo>
                  <a:pt x="1141717" y="156057"/>
                </a:lnTo>
                <a:lnTo>
                  <a:pt x="1146746" y="155041"/>
                </a:lnTo>
                <a:lnTo>
                  <a:pt x="1146746" y="140398"/>
                </a:lnTo>
                <a:lnTo>
                  <a:pt x="1137856" y="141465"/>
                </a:lnTo>
                <a:lnTo>
                  <a:pt x="1127848" y="142290"/>
                </a:lnTo>
                <a:lnTo>
                  <a:pt x="1115783" y="142824"/>
                </a:lnTo>
                <a:lnTo>
                  <a:pt x="1100721" y="143014"/>
                </a:lnTo>
                <a:lnTo>
                  <a:pt x="1070698" y="142494"/>
                </a:lnTo>
                <a:lnTo>
                  <a:pt x="1062697" y="141973"/>
                </a:lnTo>
                <a:lnTo>
                  <a:pt x="1056703" y="140919"/>
                </a:lnTo>
                <a:lnTo>
                  <a:pt x="1051699" y="140398"/>
                </a:lnTo>
                <a:lnTo>
                  <a:pt x="1051699" y="155041"/>
                </a:lnTo>
                <a:lnTo>
                  <a:pt x="1064755" y="160235"/>
                </a:lnTo>
                <a:lnTo>
                  <a:pt x="1074064" y="171259"/>
                </a:lnTo>
                <a:lnTo>
                  <a:pt x="1107287" y="264071"/>
                </a:lnTo>
                <a:lnTo>
                  <a:pt x="1123911" y="318541"/>
                </a:lnTo>
                <a:lnTo>
                  <a:pt x="1130719" y="346557"/>
                </a:lnTo>
                <a:lnTo>
                  <a:pt x="1106678" y="401688"/>
                </a:lnTo>
                <a:lnTo>
                  <a:pt x="1087272" y="435343"/>
                </a:lnTo>
                <a:lnTo>
                  <a:pt x="1068336" y="453059"/>
                </a:lnTo>
                <a:lnTo>
                  <a:pt x="1045705" y="460362"/>
                </a:lnTo>
                <a:lnTo>
                  <a:pt x="1045705" y="473913"/>
                </a:lnTo>
                <a:lnTo>
                  <a:pt x="1105725" y="473913"/>
                </a:lnTo>
                <a:lnTo>
                  <a:pt x="1110602" y="452056"/>
                </a:lnTo>
                <a:lnTo>
                  <a:pt x="1117752" y="426707"/>
                </a:lnTo>
                <a:lnTo>
                  <a:pt x="1148016" y="350278"/>
                </a:lnTo>
                <a:lnTo>
                  <a:pt x="1175677" y="291528"/>
                </a:lnTo>
                <a:lnTo>
                  <a:pt x="1214729" y="213995"/>
                </a:lnTo>
                <a:lnTo>
                  <a:pt x="1239012" y="169037"/>
                </a:lnTo>
                <a:lnTo>
                  <a:pt x="1257261" y="155041"/>
                </a:lnTo>
                <a:lnTo>
                  <a:pt x="1257261" y="1430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0688" y="229110"/>
            <a:ext cx="421005" cy="353695"/>
            <a:chOff x="2550688" y="229110"/>
            <a:chExt cx="421005" cy="353695"/>
          </a:xfrm>
        </p:grpSpPr>
        <p:sp>
          <p:nvSpPr>
            <p:cNvPr id="11" name="object 11"/>
            <p:cNvSpPr/>
            <p:nvPr/>
          </p:nvSpPr>
          <p:spPr>
            <a:xfrm>
              <a:off x="2550688" y="383077"/>
              <a:ext cx="204556" cy="1993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7145" y="229110"/>
              <a:ext cx="204470" cy="347980"/>
            </a:xfrm>
            <a:custGeom>
              <a:avLst/>
              <a:gdLst/>
              <a:ahLst/>
              <a:cxnLst/>
              <a:rect l="l" t="t" r="r" b="b"/>
              <a:pathLst>
                <a:path w="204469" h="347980">
                  <a:moveTo>
                    <a:pt x="149034" y="0"/>
                  </a:moveTo>
                  <a:lnTo>
                    <a:pt x="94655" y="19175"/>
                  </a:lnTo>
                  <a:lnTo>
                    <a:pt x="51522" y="61069"/>
                  </a:lnTo>
                  <a:lnTo>
                    <a:pt x="38084" y="99889"/>
                  </a:lnTo>
                  <a:lnTo>
                    <a:pt x="32491" y="160256"/>
                  </a:lnTo>
                  <a:lnTo>
                    <a:pt x="1998" y="160256"/>
                  </a:lnTo>
                  <a:lnTo>
                    <a:pt x="1998" y="181643"/>
                  </a:lnTo>
                  <a:lnTo>
                    <a:pt x="20994" y="181643"/>
                  </a:lnTo>
                  <a:lnTo>
                    <a:pt x="27951" y="182751"/>
                  </a:lnTo>
                  <a:lnTo>
                    <a:pt x="31523" y="187772"/>
                  </a:lnTo>
                  <a:lnTo>
                    <a:pt x="32839" y="199249"/>
                  </a:lnTo>
                  <a:lnTo>
                    <a:pt x="33027" y="219723"/>
                  </a:lnTo>
                  <a:lnTo>
                    <a:pt x="32889" y="240494"/>
                  </a:lnTo>
                  <a:lnTo>
                    <a:pt x="31099" y="299822"/>
                  </a:lnTo>
                  <a:lnTo>
                    <a:pt x="7693" y="332603"/>
                  </a:lnTo>
                  <a:lnTo>
                    <a:pt x="0" y="333515"/>
                  </a:lnTo>
                  <a:lnTo>
                    <a:pt x="0" y="347600"/>
                  </a:lnTo>
                  <a:lnTo>
                    <a:pt x="123541" y="347600"/>
                  </a:lnTo>
                  <a:lnTo>
                    <a:pt x="123541" y="333515"/>
                  </a:lnTo>
                  <a:lnTo>
                    <a:pt x="99011" y="333515"/>
                  </a:lnTo>
                  <a:lnTo>
                    <a:pt x="88654" y="332766"/>
                  </a:lnTo>
                  <a:lnTo>
                    <a:pt x="78203" y="266843"/>
                  </a:lnTo>
                  <a:lnTo>
                    <a:pt x="78016" y="245842"/>
                  </a:lnTo>
                  <a:lnTo>
                    <a:pt x="79016" y="181643"/>
                  </a:lnTo>
                  <a:lnTo>
                    <a:pt x="148535" y="181643"/>
                  </a:lnTo>
                  <a:lnTo>
                    <a:pt x="148535" y="160256"/>
                  </a:lnTo>
                  <a:lnTo>
                    <a:pt x="79016" y="160256"/>
                  </a:lnTo>
                  <a:lnTo>
                    <a:pt x="80298" y="104233"/>
                  </a:lnTo>
                  <a:lnTo>
                    <a:pt x="85144" y="62397"/>
                  </a:lnTo>
                  <a:lnTo>
                    <a:pt x="97308" y="36216"/>
                  </a:lnTo>
                  <a:lnTo>
                    <a:pt x="120542" y="27162"/>
                  </a:lnTo>
                  <a:lnTo>
                    <a:pt x="126337" y="27474"/>
                  </a:lnTo>
                  <a:lnTo>
                    <a:pt x="134288" y="29295"/>
                  </a:lnTo>
                  <a:lnTo>
                    <a:pt x="145988" y="33953"/>
                  </a:lnTo>
                  <a:lnTo>
                    <a:pt x="178064" y="50599"/>
                  </a:lnTo>
                  <a:lnTo>
                    <a:pt x="183062" y="50599"/>
                  </a:lnTo>
                  <a:lnTo>
                    <a:pt x="190138" y="47152"/>
                  </a:lnTo>
                  <a:lnTo>
                    <a:pt x="196933" y="39062"/>
                  </a:lnTo>
                  <a:lnTo>
                    <a:pt x="202042" y="29708"/>
                  </a:lnTo>
                  <a:lnTo>
                    <a:pt x="204057" y="22467"/>
                  </a:lnTo>
                  <a:lnTo>
                    <a:pt x="197995" y="13439"/>
                  </a:lnTo>
                  <a:lnTo>
                    <a:pt x="183307" y="6329"/>
                  </a:lnTo>
                  <a:lnTo>
                    <a:pt x="165238" y="1671"/>
                  </a:lnTo>
                  <a:lnTo>
                    <a:pt x="14903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97489" y="245795"/>
            <a:ext cx="741680" cy="340360"/>
            <a:chOff x="3097489" y="245795"/>
            <a:chExt cx="741680" cy="340360"/>
          </a:xfrm>
        </p:grpSpPr>
        <p:sp>
          <p:nvSpPr>
            <p:cNvPr id="14" name="object 14"/>
            <p:cNvSpPr/>
            <p:nvPr/>
          </p:nvSpPr>
          <p:spPr>
            <a:xfrm>
              <a:off x="3097489" y="245795"/>
              <a:ext cx="336550" cy="339725"/>
            </a:xfrm>
            <a:custGeom>
              <a:avLst/>
              <a:gdLst/>
              <a:ahLst/>
              <a:cxnLst/>
              <a:rect l="l" t="t" r="r" b="b"/>
              <a:pathLst>
                <a:path w="336550" h="339725">
                  <a:moveTo>
                    <a:pt x="171065" y="0"/>
                  </a:moveTo>
                  <a:lnTo>
                    <a:pt x="128168" y="5268"/>
                  </a:lnTo>
                  <a:lnTo>
                    <a:pt x="88026" y="20558"/>
                  </a:lnTo>
                  <a:lnTo>
                    <a:pt x="52888" y="45098"/>
                  </a:lnTo>
                  <a:lnTo>
                    <a:pt x="25005" y="78119"/>
                  </a:lnTo>
                  <a:lnTo>
                    <a:pt x="6626" y="118849"/>
                  </a:lnTo>
                  <a:lnTo>
                    <a:pt x="0" y="166516"/>
                  </a:lnTo>
                  <a:lnTo>
                    <a:pt x="5119" y="211024"/>
                  </a:lnTo>
                  <a:lnTo>
                    <a:pt x="20118" y="251898"/>
                  </a:lnTo>
                  <a:lnTo>
                    <a:pt x="44453" y="287150"/>
                  </a:lnTo>
                  <a:lnTo>
                    <a:pt x="77584" y="314791"/>
                  </a:lnTo>
                  <a:lnTo>
                    <a:pt x="118969" y="332834"/>
                  </a:lnTo>
                  <a:lnTo>
                    <a:pt x="168066" y="339290"/>
                  </a:lnTo>
                  <a:lnTo>
                    <a:pt x="215933" y="332774"/>
                  </a:lnTo>
                  <a:lnTo>
                    <a:pt x="243790" y="320474"/>
                  </a:lnTo>
                  <a:lnTo>
                    <a:pt x="179063" y="320474"/>
                  </a:lnTo>
                  <a:lnTo>
                    <a:pt x="135403" y="309799"/>
                  </a:lnTo>
                  <a:lnTo>
                    <a:pt x="101618" y="281162"/>
                  </a:lnTo>
                  <a:lnTo>
                    <a:pt x="77609" y="239646"/>
                  </a:lnTo>
                  <a:lnTo>
                    <a:pt x="63277" y="190334"/>
                  </a:lnTo>
                  <a:lnTo>
                    <a:pt x="58521" y="138309"/>
                  </a:lnTo>
                  <a:lnTo>
                    <a:pt x="70540" y="74967"/>
                  </a:lnTo>
                  <a:lnTo>
                    <a:pt x="98784" y="39406"/>
                  </a:lnTo>
                  <a:lnTo>
                    <a:pt x="131533" y="23806"/>
                  </a:lnTo>
                  <a:lnTo>
                    <a:pt x="157069" y="20344"/>
                  </a:lnTo>
                  <a:lnTo>
                    <a:pt x="248897" y="20344"/>
                  </a:lnTo>
                  <a:lnTo>
                    <a:pt x="215065" y="5932"/>
                  </a:lnTo>
                  <a:lnTo>
                    <a:pt x="171065" y="0"/>
                  </a:lnTo>
                  <a:close/>
                </a:path>
                <a:path w="336550" h="339725">
                  <a:moveTo>
                    <a:pt x="248897" y="20344"/>
                  </a:moveTo>
                  <a:lnTo>
                    <a:pt x="157069" y="20344"/>
                  </a:lnTo>
                  <a:lnTo>
                    <a:pt x="204027" y="32884"/>
                  </a:lnTo>
                  <a:lnTo>
                    <a:pt x="238333" y="65292"/>
                  </a:lnTo>
                  <a:lnTo>
                    <a:pt x="261261" y="109751"/>
                  </a:lnTo>
                  <a:lnTo>
                    <a:pt x="274084" y="158443"/>
                  </a:lnTo>
                  <a:lnTo>
                    <a:pt x="278075" y="203551"/>
                  </a:lnTo>
                  <a:lnTo>
                    <a:pt x="267103" y="262564"/>
                  </a:lnTo>
                  <a:lnTo>
                    <a:pt x="240566" y="298229"/>
                  </a:lnTo>
                  <a:lnTo>
                    <a:pt x="208031" y="315786"/>
                  </a:lnTo>
                  <a:lnTo>
                    <a:pt x="179063" y="320474"/>
                  </a:lnTo>
                  <a:lnTo>
                    <a:pt x="243790" y="320474"/>
                  </a:lnTo>
                  <a:lnTo>
                    <a:pt x="290335" y="287084"/>
                  </a:lnTo>
                  <a:lnTo>
                    <a:pt x="315202" y="252206"/>
                  </a:lnTo>
                  <a:lnTo>
                    <a:pt x="330733" y="212170"/>
                  </a:lnTo>
                  <a:lnTo>
                    <a:pt x="336096" y="169123"/>
                  </a:lnTo>
                  <a:lnTo>
                    <a:pt x="330227" y="123618"/>
                  </a:lnTo>
                  <a:lnTo>
                    <a:pt x="313647" y="83065"/>
                  </a:lnTo>
                  <a:lnTo>
                    <a:pt x="287898" y="48945"/>
                  </a:lnTo>
                  <a:lnTo>
                    <a:pt x="254523" y="22741"/>
                  </a:lnTo>
                  <a:lnTo>
                    <a:pt x="248897" y="2034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4401" y="376303"/>
              <a:ext cx="394463" cy="2097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955761" y="247904"/>
            <a:ext cx="2318034" cy="340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18" name="object 18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100"/>
            <a:ext cx="9144000" cy="6057900"/>
            <a:chOff x="0" y="800100"/>
            <a:chExt cx="9144000" cy="6057900"/>
          </a:xfrm>
        </p:grpSpPr>
        <p:sp>
          <p:nvSpPr>
            <p:cNvPr id="3" name="object 3"/>
            <p:cNvSpPr/>
            <p:nvPr/>
          </p:nvSpPr>
          <p:spPr>
            <a:xfrm>
              <a:off x="0" y="2527300"/>
              <a:ext cx="9144000" cy="4330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00100"/>
              <a:ext cx="9144000" cy="2070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3740" y="1265939"/>
            <a:ext cx="7667625" cy="26625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15900" indent="-203200">
              <a:lnSpc>
                <a:spcPct val="100000"/>
              </a:lnSpc>
              <a:spcBef>
                <a:spcPts val="560"/>
              </a:spcBef>
              <a:buSzPct val="125000"/>
              <a:buChar char="•"/>
              <a:tabLst>
                <a:tab pos="215900" algn="l"/>
              </a:tabLst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are affected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by the energy around us whether we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aware of it or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endParaRPr sz="16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980"/>
              </a:spcBef>
              <a:buSzPct val="125000"/>
              <a:buChar char="•"/>
              <a:tabLst>
                <a:tab pos="2159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With awareness we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gauge our atmospheric condition in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endParaRPr sz="16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980"/>
              </a:spcBef>
              <a:buSzPct val="125000"/>
              <a:buChar char="•"/>
              <a:tabLst>
                <a:tab pos="2159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When we close and withdraw we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stuck, dense, and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claustrophobic</a:t>
            </a:r>
            <a:endParaRPr sz="16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980"/>
              </a:spcBef>
              <a:buSzPct val="125000"/>
              <a:buChar char="•"/>
              <a:tabLst>
                <a:tab pos="2159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When we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open and welcoming we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spacious and full of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possibility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Arial"/>
              <a:cs typeface="Arial"/>
            </a:endParaRPr>
          </a:p>
          <a:p>
            <a:pPr marL="558800">
              <a:lnSpc>
                <a:spcPct val="100000"/>
              </a:lnSpc>
            </a:pPr>
            <a:r>
              <a:rPr sz="1600" b="1" spc="-5" dirty="0">
                <a:solidFill>
                  <a:srgbClr val="FFCA4A"/>
                </a:solidFill>
                <a:latin typeface="Arial"/>
                <a:cs typeface="Arial"/>
              </a:rPr>
              <a:t>Life is constantly challenging us </a:t>
            </a:r>
            <a:r>
              <a:rPr sz="1600" b="1" dirty="0">
                <a:solidFill>
                  <a:srgbClr val="FFCA4A"/>
                </a:solidFill>
                <a:latin typeface="Arial"/>
                <a:cs typeface="Arial"/>
              </a:rPr>
              <a:t>to say yes </a:t>
            </a:r>
            <a:r>
              <a:rPr sz="1600" b="1" spc="-5" dirty="0">
                <a:solidFill>
                  <a:srgbClr val="FFCA4A"/>
                </a:solidFill>
                <a:latin typeface="Arial"/>
                <a:cs typeface="Arial"/>
              </a:rPr>
              <a:t>or</a:t>
            </a:r>
            <a:r>
              <a:rPr sz="1600" b="1" spc="10" dirty="0">
                <a:solidFill>
                  <a:srgbClr val="FFCA4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A4A"/>
                </a:solidFill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  <a:p>
            <a:pPr marL="558800" marR="913130">
              <a:lnSpc>
                <a:spcPct val="121900"/>
              </a:lnSpc>
            </a:pPr>
            <a:r>
              <a:rPr sz="1600" b="1" spc="-60" dirty="0">
                <a:solidFill>
                  <a:srgbClr val="FFCA4A"/>
                </a:solidFill>
                <a:latin typeface="Arial"/>
                <a:cs typeface="Arial"/>
              </a:rPr>
              <a:t>To </a:t>
            </a:r>
            <a:r>
              <a:rPr sz="1600" b="1" spc="-5" dirty="0">
                <a:solidFill>
                  <a:srgbClr val="FFCA4A"/>
                </a:solidFill>
                <a:latin typeface="Arial"/>
                <a:cs typeface="Arial"/>
              </a:rPr>
              <a:t>embrace the fullness of the moment or shrink from it  Becoming aware </a:t>
            </a:r>
            <a:r>
              <a:rPr sz="1600" b="1" dirty="0">
                <a:solidFill>
                  <a:srgbClr val="FFCA4A"/>
                </a:solidFill>
                <a:latin typeface="Arial"/>
                <a:cs typeface="Arial"/>
              </a:rPr>
              <a:t>creates </a:t>
            </a:r>
            <a:r>
              <a:rPr sz="1600" b="1" spc="-5" dirty="0">
                <a:solidFill>
                  <a:srgbClr val="FFCA4A"/>
                </a:solidFill>
                <a:latin typeface="Arial"/>
                <a:cs typeface="Arial"/>
              </a:rPr>
              <a:t>the possibility of changing our</a:t>
            </a:r>
            <a:r>
              <a:rPr sz="1600" b="1" spc="35" dirty="0">
                <a:solidFill>
                  <a:srgbClr val="FFCA4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CA4A"/>
                </a:solidFill>
                <a:latin typeface="Arial"/>
                <a:cs typeface="Arial"/>
              </a:rPr>
              <a:t>attitude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5585" y="245778"/>
            <a:ext cx="737870" cy="340360"/>
            <a:chOff x="355585" y="245778"/>
            <a:chExt cx="737870" cy="340360"/>
          </a:xfrm>
        </p:grpSpPr>
        <p:sp>
          <p:nvSpPr>
            <p:cNvPr id="7" name="object 7"/>
            <p:cNvSpPr/>
            <p:nvPr/>
          </p:nvSpPr>
          <p:spPr>
            <a:xfrm>
              <a:off x="355585" y="245778"/>
              <a:ext cx="334645" cy="339090"/>
            </a:xfrm>
            <a:custGeom>
              <a:avLst/>
              <a:gdLst/>
              <a:ahLst/>
              <a:cxnLst/>
              <a:rect l="l" t="t" r="r" b="b"/>
              <a:pathLst>
                <a:path w="334645" h="339090">
                  <a:moveTo>
                    <a:pt x="170191" y="0"/>
                  </a:moveTo>
                  <a:lnTo>
                    <a:pt x="127513" y="5262"/>
                  </a:lnTo>
                  <a:lnTo>
                    <a:pt x="87576" y="20537"/>
                  </a:lnTo>
                  <a:lnTo>
                    <a:pt x="52618" y="45052"/>
                  </a:lnTo>
                  <a:lnTo>
                    <a:pt x="24877" y="78039"/>
                  </a:lnTo>
                  <a:lnTo>
                    <a:pt x="6592" y="118727"/>
                  </a:lnTo>
                  <a:lnTo>
                    <a:pt x="0" y="166345"/>
                  </a:lnTo>
                  <a:lnTo>
                    <a:pt x="5093" y="210808"/>
                  </a:lnTo>
                  <a:lnTo>
                    <a:pt x="20015" y="251641"/>
                  </a:lnTo>
                  <a:lnTo>
                    <a:pt x="44226" y="286857"/>
                  </a:lnTo>
                  <a:lnTo>
                    <a:pt x="77187" y="314470"/>
                  </a:lnTo>
                  <a:lnTo>
                    <a:pt x="118360" y="332495"/>
                  </a:lnTo>
                  <a:lnTo>
                    <a:pt x="167207" y="338945"/>
                  </a:lnTo>
                  <a:lnTo>
                    <a:pt x="214829" y="332435"/>
                  </a:lnTo>
                  <a:lnTo>
                    <a:pt x="242544" y="320147"/>
                  </a:lnTo>
                  <a:lnTo>
                    <a:pt x="178148" y="320147"/>
                  </a:lnTo>
                  <a:lnTo>
                    <a:pt x="134711" y="309483"/>
                  </a:lnTo>
                  <a:lnTo>
                    <a:pt x="101098" y="280875"/>
                  </a:lnTo>
                  <a:lnTo>
                    <a:pt x="77212" y="239402"/>
                  </a:lnTo>
                  <a:lnTo>
                    <a:pt x="62953" y="190140"/>
                  </a:lnTo>
                  <a:lnTo>
                    <a:pt x="58222" y="138168"/>
                  </a:lnTo>
                  <a:lnTo>
                    <a:pt x="70179" y="74891"/>
                  </a:lnTo>
                  <a:lnTo>
                    <a:pt x="98279" y="39367"/>
                  </a:lnTo>
                  <a:lnTo>
                    <a:pt x="130860" y="23782"/>
                  </a:lnTo>
                  <a:lnTo>
                    <a:pt x="156266" y="20323"/>
                  </a:lnTo>
                  <a:lnTo>
                    <a:pt x="247626" y="20323"/>
                  </a:lnTo>
                  <a:lnTo>
                    <a:pt x="213966" y="5926"/>
                  </a:lnTo>
                  <a:lnTo>
                    <a:pt x="170191" y="0"/>
                  </a:lnTo>
                  <a:close/>
                </a:path>
                <a:path w="334645" h="339090">
                  <a:moveTo>
                    <a:pt x="247626" y="20323"/>
                  </a:moveTo>
                  <a:lnTo>
                    <a:pt x="156266" y="20323"/>
                  </a:lnTo>
                  <a:lnTo>
                    <a:pt x="202983" y="32850"/>
                  </a:lnTo>
                  <a:lnTo>
                    <a:pt x="237114" y="65226"/>
                  </a:lnTo>
                  <a:lnTo>
                    <a:pt x="259925" y="109639"/>
                  </a:lnTo>
                  <a:lnTo>
                    <a:pt x="272682" y="158282"/>
                  </a:lnTo>
                  <a:lnTo>
                    <a:pt x="276653" y="203344"/>
                  </a:lnTo>
                  <a:lnTo>
                    <a:pt x="265738" y="262297"/>
                  </a:lnTo>
                  <a:lnTo>
                    <a:pt x="239336" y="297926"/>
                  </a:lnTo>
                  <a:lnTo>
                    <a:pt x="206967" y="315464"/>
                  </a:lnTo>
                  <a:lnTo>
                    <a:pt x="178148" y="320147"/>
                  </a:lnTo>
                  <a:lnTo>
                    <a:pt x="242544" y="320147"/>
                  </a:lnTo>
                  <a:lnTo>
                    <a:pt x="288851" y="286792"/>
                  </a:lnTo>
                  <a:lnTo>
                    <a:pt x="313591" y="251949"/>
                  </a:lnTo>
                  <a:lnTo>
                    <a:pt x="329043" y="211954"/>
                  </a:lnTo>
                  <a:lnTo>
                    <a:pt x="334378" y="168950"/>
                  </a:lnTo>
                  <a:lnTo>
                    <a:pt x="328539" y="123491"/>
                  </a:lnTo>
                  <a:lnTo>
                    <a:pt x="312043" y="82980"/>
                  </a:lnTo>
                  <a:lnTo>
                    <a:pt x="286426" y="48895"/>
                  </a:lnTo>
                  <a:lnTo>
                    <a:pt x="253222" y="22717"/>
                  </a:lnTo>
                  <a:lnTo>
                    <a:pt x="247626" y="2032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706" y="376148"/>
              <a:ext cx="392505" cy="209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06477" y="228619"/>
            <a:ext cx="2595354" cy="49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2115" y="248437"/>
            <a:ext cx="1818639" cy="334645"/>
          </a:xfrm>
          <a:custGeom>
            <a:avLst/>
            <a:gdLst/>
            <a:ahLst/>
            <a:cxnLst/>
            <a:rect l="l" t="t" r="r" b="b"/>
            <a:pathLst>
              <a:path w="1818639" h="334645">
                <a:moveTo>
                  <a:pt x="242303" y="241376"/>
                </a:moveTo>
                <a:lnTo>
                  <a:pt x="239115" y="217868"/>
                </a:lnTo>
                <a:lnTo>
                  <a:pt x="225818" y="190207"/>
                </a:lnTo>
                <a:lnTo>
                  <a:pt x="196748" y="165188"/>
                </a:lnTo>
                <a:lnTo>
                  <a:pt x="188582" y="162661"/>
                </a:lnTo>
                <a:lnTo>
                  <a:pt x="188582" y="244500"/>
                </a:lnTo>
                <a:lnTo>
                  <a:pt x="185585" y="269913"/>
                </a:lnTo>
                <a:lnTo>
                  <a:pt x="174269" y="291744"/>
                </a:lnTo>
                <a:lnTo>
                  <a:pt x="151206" y="307047"/>
                </a:lnTo>
                <a:lnTo>
                  <a:pt x="112953" y="312813"/>
                </a:lnTo>
                <a:lnTo>
                  <a:pt x="100990" y="312420"/>
                </a:lnTo>
                <a:lnTo>
                  <a:pt x="85293" y="270840"/>
                </a:lnTo>
                <a:lnTo>
                  <a:pt x="85064" y="229781"/>
                </a:lnTo>
                <a:lnTo>
                  <a:pt x="85039" y="161569"/>
                </a:lnTo>
                <a:lnTo>
                  <a:pt x="97002" y="160566"/>
                </a:lnTo>
                <a:lnTo>
                  <a:pt x="101981" y="160566"/>
                </a:lnTo>
                <a:lnTo>
                  <a:pt x="122440" y="162534"/>
                </a:lnTo>
                <a:lnTo>
                  <a:pt x="151434" y="172821"/>
                </a:lnTo>
                <a:lnTo>
                  <a:pt x="177368" y="197954"/>
                </a:lnTo>
                <a:lnTo>
                  <a:pt x="188582" y="244500"/>
                </a:lnTo>
                <a:lnTo>
                  <a:pt x="188582" y="162661"/>
                </a:lnTo>
                <a:lnTo>
                  <a:pt x="181813" y="160566"/>
                </a:lnTo>
                <a:lnTo>
                  <a:pt x="146278" y="149593"/>
                </a:lnTo>
                <a:lnTo>
                  <a:pt x="146278" y="148577"/>
                </a:lnTo>
                <a:lnTo>
                  <a:pt x="160312" y="143332"/>
                </a:lnTo>
                <a:lnTo>
                  <a:pt x="176936" y="137121"/>
                </a:lnTo>
                <a:lnTo>
                  <a:pt x="196875" y="120230"/>
                </a:lnTo>
                <a:lnTo>
                  <a:pt x="207683" y="99517"/>
                </a:lnTo>
                <a:lnTo>
                  <a:pt x="210934" y="76593"/>
                </a:lnTo>
                <a:lnTo>
                  <a:pt x="205549" y="47485"/>
                </a:lnTo>
                <a:lnTo>
                  <a:pt x="188798" y="23050"/>
                </a:lnTo>
                <a:lnTo>
                  <a:pt x="179501" y="17678"/>
                </a:lnTo>
                <a:lnTo>
                  <a:pt x="159740" y="6248"/>
                </a:lnTo>
                <a:lnTo>
                  <a:pt x="156222" y="5740"/>
                </a:lnTo>
                <a:lnTo>
                  <a:pt x="156222" y="85458"/>
                </a:lnTo>
                <a:lnTo>
                  <a:pt x="153009" y="109829"/>
                </a:lnTo>
                <a:lnTo>
                  <a:pt x="141719" y="129070"/>
                </a:lnTo>
                <a:lnTo>
                  <a:pt x="119888" y="140970"/>
                </a:lnTo>
                <a:lnTo>
                  <a:pt x="85039" y="143332"/>
                </a:lnTo>
                <a:lnTo>
                  <a:pt x="85090" y="116789"/>
                </a:lnTo>
                <a:lnTo>
                  <a:pt x="86525" y="49428"/>
                </a:lnTo>
                <a:lnTo>
                  <a:pt x="91541" y="17678"/>
                </a:lnTo>
                <a:lnTo>
                  <a:pt x="101981" y="17678"/>
                </a:lnTo>
                <a:lnTo>
                  <a:pt x="128092" y="23799"/>
                </a:lnTo>
                <a:lnTo>
                  <a:pt x="144780" y="39649"/>
                </a:lnTo>
                <a:lnTo>
                  <a:pt x="153631" y="61455"/>
                </a:lnTo>
                <a:lnTo>
                  <a:pt x="156222" y="85458"/>
                </a:lnTo>
                <a:lnTo>
                  <a:pt x="156222" y="5740"/>
                </a:lnTo>
                <a:lnTo>
                  <a:pt x="138582" y="3124"/>
                </a:lnTo>
                <a:lnTo>
                  <a:pt x="117436" y="0"/>
                </a:lnTo>
                <a:lnTo>
                  <a:pt x="111988" y="88"/>
                </a:lnTo>
                <a:lnTo>
                  <a:pt x="103847" y="368"/>
                </a:lnTo>
                <a:lnTo>
                  <a:pt x="94030" y="863"/>
                </a:lnTo>
                <a:lnTo>
                  <a:pt x="83540" y="1562"/>
                </a:lnTo>
                <a:lnTo>
                  <a:pt x="72961" y="2006"/>
                </a:lnTo>
                <a:lnTo>
                  <a:pt x="55740" y="2946"/>
                </a:lnTo>
                <a:lnTo>
                  <a:pt x="50761" y="3124"/>
                </a:lnTo>
                <a:lnTo>
                  <a:pt x="33997" y="2933"/>
                </a:lnTo>
                <a:lnTo>
                  <a:pt x="20891" y="2451"/>
                </a:lnTo>
                <a:lnTo>
                  <a:pt x="10020" y="1765"/>
                </a:lnTo>
                <a:lnTo>
                  <a:pt x="0" y="1003"/>
                </a:lnTo>
                <a:lnTo>
                  <a:pt x="0" y="15100"/>
                </a:lnTo>
                <a:lnTo>
                  <a:pt x="35242" y="52692"/>
                </a:lnTo>
                <a:lnTo>
                  <a:pt x="36855" y="93700"/>
                </a:lnTo>
                <a:lnTo>
                  <a:pt x="37134" y="143332"/>
                </a:lnTo>
                <a:lnTo>
                  <a:pt x="37261" y="172821"/>
                </a:lnTo>
                <a:lnTo>
                  <a:pt x="36360" y="252374"/>
                </a:lnTo>
                <a:lnTo>
                  <a:pt x="31699" y="295922"/>
                </a:lnTo>
                <a:lnTo>
                  <a:pt x="20510" y="312991"/>
                </a:lnTo>
                <a:lnTo>
                  <a:pt x="0" y="315937"/>
                </a:lnTo>
                <a:lnTo>
                  <a:pt x="0" y="330530"/>
                </a:lnTo>
                <a:lnTo>
                  <a:pt x="9385" y="329463"/>
                </a:lnTo>
                <a:lnTo>
                  <a:pt x="18834" y="328637"/>
                </a:lnTo>
                <a:lnTo>
                  <a:pt x="31546" y="328104"/>
                </a:lnTo>
                <a:lnTo>
                  <a:pt x="58305" y="328066"/>
                </a:lnTo>
                <a:lnTo>
                  <a:pt x="119532" y="329920"/>
                </a:lnTo>
                <a:lnTo>
                  <a:pt x="125361" y="330009"/>
                </a:lnTo>
                <a:lnTo>
                  <a:pt x="139382" y="327914"/>
                </a:lnTo>
                <a:lnTo>
                  <a:pt x="183515" y="321360"/>
                </a:lnTo>
                <a:lnTo>
                  <a:pt x="197548" y="312813"/>
                </a:lnTo>
                <a:lnTo>
                  <a:pt x="219290" y="299567"/>
                </a:lnTo>
                <a:lnTo>
                  <a:pt x="237324" y="270840"/>
                </a:lnTo>
                <a:lnTo>
                  <a:pt x="242303" y="241376"/>
                </a:lnTo>
                <a:close/>
              </a:path>
              <a:path w="1818639" h="334645">
                <a:moveTo>
                  <a:pt x="434733" y="300812"/>
                </a:moveTo>
                <a:lnTo>
                  <a:pt x="434238" y="300812"/>
                </a:lnTo>
                <a:lnTo>
                  <a:pt x="431749" y="301853"/>
                </a:lnTo>
                <a:lnTo>
                  <a:pt x="430263" y="302374"/>
                </a:lnTo>
                <a:lnTo>
                  <a:pt x="417830" y="307060"/>
                </a:lnTo>
                <a:lnTo>
                  <a:pt x="415340" y="308102"/>
                </a:lnTo>
                <a:lnTo>
                  <a:pt x="409371" y="308102"/>
                </a:lnTo>
                <a:lnTo>
                  <a:pt x="404355" y="306781"/>
                </a:lnTo>
                <a:lnTo>
                  <a:pt x="400608" y="302171"/>
                </a:lnTo>
                <a:lnTo>
                  <a:pt x="398246" y="293370"/>
                </a:lnTo>
                <a:lnTo>
                  <a:pt x="397433" y="279438"/>
                </a:lnTo>
                <a:lnTo>
                  <a:pt x="397903" y="264109"/>
                </a:lnTo>
                <a:lnTo>
                  <a:pt x="398449" y="251828"/>
                </a:lnTo>
                <a:lnTo>
                  <a:pt x="399948" y="218592"/>
                </a:lnTo>
                <a:lnTo>
                  <a:pt x="400418" y="203847"/>
                </a:lnTo>
                <a:lnTo>
                  <a:pt x="399376" y="182943"/>
                </a:lnTo>
                <a:lnTo>
                  <a:pt x="396557" y="168389"/>
                </a:lnTo>
                <a:lnTo>
                  <a:pt x="392442" y="158521"/>
                </a:lnTo>
                <a:lnTo>
                  <a:pt x="390537" y="155905"/>
                </a:lnTo>
                <a:lnTo>
                  <a:pt x="387489" y="151701"/>
                </a:lnTo>
                <a:lnTo>
                  <a:pt x="379272" y="143827"/>
                </a:lnTo>
                <a:lnTo>
                  <a:pt x="369938" y="137172"/>
                </a:lnTo>
                <a:lnTo>
                  <a:pt x="360045" y="132575"/>
                </a:lnTo>
                <a:lnTo>
                  <a:pt x="350151" y="130848"/>
                </a:lnTo>
                <a:lnTo>
                  <a:pt x="331927" y="135178"/>
                </a:lnTo>
                <a:lnTo>
                  <a:pt x="302514" y="147066"/>
                </a:lnTo>
                <a:lnTo>
                  <a:pt x="275145" y="164922"/>
                </a:lnTo>
                <a:lnTo>
                  <a:pt x="263080" y="187134"/>
                </a:lnTo>
                <a:lnTo>
                  <a:pt x="263080" y="191338"/>
                </a:lnTo>
                <a:lnTo>
                  <a:pt x="266065" y="199631"/>
                </a:lnTo>
                <a:lnTo>
                  <a:pt x="309372" y="181394"/>
                </a:lnTo>
                <a:lnTo>
                  <a:pt x="307886" y="176187"/>
                </a:lnTo>
                <a:lnTo>
                  <a:pt x="307352" y="172021"/>
                </a:lnTo>
                <a:lnTo>
                  <a:pt x="307352" y="161074"/>
                </a:lnTo>
                <a:lnTo>
                  <a:pt x="315798" y="155905"/>
                </a:lnTo>
                <a:lnTo>
                  <a:pt x="326250" y="155905"/>
                </a:lnTo>
                <a:lnTo>
                  <a:pt x="336232" y="158991"/>
                </a:lnTo>
                <a:lnTo>
                  <a:pt x="354634" y="203847"/>
                </a:lnTo>
                <a:lnTo>
                  <a:pt x="354469" y="212890"/>
                </a:lnTo>
                <a:lnTo>
                  <a:pt x="354063" y="220713"/>
                </a:lnTo>
                <a:lnTo>
                  <a:pt x="353136" y="234073"/>
                </a:lnTo>
                <a:lnTo>
                  <a:pt x="353136" y="253390"/>
                </a:lnTo>
                <a:lnTo>
                  <a:pt x="352615" y="261023"/>
                </a:lnTo>
                <a:lnTo>
                  <a:pt x="351955" y="273837"/>
                </a:lnTo>
                <a:lnTo>
                  <a:pt x="351383" y="287248"/>
                </a:lnTo>
                <a:lnTo>
                  <a:pt x="351142" y="296633"/>
                </a:lnTo>
                <a:lnTo>
                  <a:pt x="345173" y="300291"/>
                </a:lnTo>
                <a:lnTo>
                  <a:pt x="338734" y="303847"/>
                </a:lnTo>
                <a:lnTo>
                  <a:pt x="331304" y="307594"/>
                </a:lnTo>
                <a:lnTo>
                  <a:pt x="323977" y="310553"/>
                </a:lnTo>
                <a:lnTo>
                  <a:pt x="317830" y="311746"/>
                </a:lnTo>
                <a:lnTo>
                  <a:pt x="309372" y="309067"/>
                </a:lnTo>
                <a:lnTo>
                  <a:pt x="302933" y="301980"/>
                </a:lnTo>
                <a:lnTo>
                  <a:pt x="298843" y="291960"/>
                </a:lnTo>
                <a:lnTo>
                  <a:pt x="297395" y="280479"/>
                </a:lnTo>
                <a:lnTo>
                  <a:pt x="301904" y="267411"/>
                </a:lnTo>
                <a:lnTo>
                  <a:pt x="312940" y="258521"/>
                </a:lnTo>
                <a:lnTo>
                  <a:pt x="326783" y="253441"/>
                </a:lnTo>
                <a:lnTo>
                  <a:pt x="339712" y="251828"/>
                </a:lnTo>
                <a:lnTo>
                  <a:pt x="343687" y="251828"/>
                </a:lnTo>
                <a:lnTo>
                  <a:pt x="350647" y="252831"/>
                </a:lnTo>
                <a:lnTo>
                  <a:pt x="353136" y="253390"/>
                </a:lnTo>
                <a:lnTo>
                  <a:pt x="353136" y="234073"/>
                </a:lnTo>
                <a:lnTo>
                  <a:pt x="300939" y="245135"/>
                </a:lnTo>
                <a:lnTo>
                  <a:pt x="259041" y="267970"/>
                </a:lnTo>
                <a:lnTo>
                  <a:pt x="253136" y="296113"/>
                </a:lnTo>
                <a:lnTo>
                  <a:pt x="253644" y="304939"/>
                </a:lnTo>
                <a:lnTo>
                  <a:pt x="257175" y="317715"/>
                </a:lnTo>
                <a:lnTo>
                  <a:pt x="266776" y="329209"/>
                </a:lnTo>
                <a:lnTo>
                  <a:pt x="285470" y="334200"/>
                </a:lnTo>
                <a:lnTo>
                  <a:pt x="293725" y="333298"/>
                </a:lnTo>
                <a:lnTo>
                  <a:pt x="308660" y="329704"/>
                </a:lnTo>
                <a:lnTo>
                  <a:pt x="328904" y="322110"/>
                </a:lnTo>
                <a:lnTo>
                  <a:pt x="348322" y="311746"/>
                </a:lnTo>
                <a:lnTo>
                  <a:pt x="353136" y="309181"/>
                </a:lnTo>
                <a:lnTo>
                  <a:pt x="355663" y="316306"/>
                </a:lnTo>
                <a:lnTo>
                  <a:pt x="359918" y="324358"/>
                </a:lnTo>
                <a:lnTo>
                  <a:pt x="366509" y="330949"/>
                </a:lnTo>
                <a:lnTo>
                  <a:pt x="376047" y="333679"/>
                </a:lnTo>
                <a:lnTo>
                  <a:pt x="381152" y="332879"/>
                </a:lnTo>
                <a:lnTo>
                  <a:pt x="388277" y="330873"/>
                </a:lnTo>
                <a:lnTo>
                  <a:pt x="396252" y="328168"/>
                </a:lnTo>
                <a:lnTo>
                  <a:pt x="403898" y="325297"/>
                </a:lnTo>
                <a:lnTo>
                  <a:pt x="413956" y="322033"/>
                </a:lnTo>
                <a:lnTo>
                  <a:pt x="421741" y="319722"/>
                </a:lnTo>
                <a:lnTo>
                  <a:pt x="428307" y="317995"/>
                </a:lnTo>
                <a:lnTo>
                  <a:pt x="434733" y="316445"/>
                </a:lnTo>
                <a:lnTo>
                  <a:pt x="434733" y="309181"/>
                </a:lnTo>
                <a:lnTo>
                  <a:pt x="434733" y="308102"/>
                </a:lnTo>
                <a:lnTo>
                  <a:pt x="434733" y="300812"/>
                </a:lnTo>
                <a:close/>
              </a:path>
              <a:path w="1818639" h="334645">
                <a:moveTo>
                  <a:pt x="594855" y="157937"/>
                </a:moveTo>
                <a:lnTo>
                  <a:pt x="574001" y="133451"/>
                </a:lnTo>
                <a:lnTo>
                  <a:pt x="571474" y="131330"/>
                </a:lnTo>
                <a:lnTo>
                  <a:pt x="558622" y="138353"/>
                </a:lnTo>
                <a:lnTo>
                  <a:pt x="509778" y="166839"/>
                </a:lnTo>
                <a:lnTo>
                  <a:pt x="509993" y="159092"/>
                </a:lnTo>
                <a:lnTo>
                  <a:pt x="509778" y="127711"/>
                </a:lnTo>
                <a:lnTo>
                  <a:pt x="505828" y="127711"/>
                </a:lnTo>
                <a:lnTo>
                  <a:pt x="486727" y="140081"/>
                </a:lnTo>
                <a:lnTo>
                  <a:pt x="464756" y="149161"/>
                </a:lnTo>
                <a:lnTo>
                  <a:pt x="444639" y="155219"/>
                </a:lnTo>
                <a:lnTo>
                  <a:pt x="431165" y="158457"/>
                </a:lnTo>
                <a:lnTo>
                  <a:pt x="431165" y="173088"/>
                </a:lnTo>
                <a:lnTo>
                  <a:pt x="436168" y="172567"/>
                </a:lnTo>
                <a:lnTo>
                  <a:pt x="439153" y="172008"/>
                </a:lnTo>
                <a:lnTo>
                  <a:pt x="443623" y="172008"/>
                </a:lnTo>
                <a:lnTo>
                  <a:pt x="454863" y="174104"/>
                </a:lnTo>
                <a:lnTo>
                  <a:pt x="461137" y="181724"/>
                </a:lnTo>
                <a:lnTo>
                  <a:pt x="463880" y="196875"/>
                </a:lnTo>
                <a:lnTo>
                  <a:pt x="464477" y="221551"/>
                </a:lnTo>
                <a:lnTo>
                  <a:pt x="463867" y="271907"/>
                </a:lnTo>
                <a:lnTo>
                  <a:pt x="460324" y="300494"/>
                </a:lnTo>
                <a:lnTo>
                  <a:pt x="451281" y="313728"/>
                </a:lnTo>
                <a:lnTo>
                  <a:pt x="434149" y="317995"/>
                </a:lnTo>
                <a:lnTo>
                  <a:pt x="434149" y="329501"/>
                </a:lnTo>
                <a:lnTo>
                  <a:pt x="561530" y="326377"/>
                </a:lnTo>
                <a:lnTo>
                  <a:pt x="561530" y="312305"/>
                </a:lnTo>
                <a:lnTo>
                  <a:pt x="519722" y="312305"/>
                </a:lnTo>
                <a:lnTo>
                  <a:pt x="516267" y="310184"/>
                </a:lnTo>
                <a:lnTo>
                  <a:pt x="512152" y="303072"/>
                </a:lnTo>
                <a:lnTo>
                  <a:pt x="509917" y="291109"/>
                </a:lnTo>
                <a:lnTo>
                  <a:pt x="508990" y="275526"/>
                </a:lnTo>
                <a:lnTo>
                  <a:pt x="508812" y="257543"/>
                </a:lnTo>
                <a:lnTo>
                  <a:pt x="508927" y="232384"/>
                </a:lnTo>
                <a:lnTo>
                  <a:pt x="509778" y="190804"/>
                </a:lnTo>
                <a:lnTo>
                  <a:pt x="543128" y="167322"/>
                </a:lnTo>
                <a:lnTo>
                  <a:pt x="554075" y="167322"/>
                </a:lnTo>
                <a:lnTo>
                  <a:pt x="556552" y="186639"/>
                </a:lnTo>
                <a:lnTo>
                  <a:pt x="572604" y="183235"/>
                </a:lnTo>
                <a:lnTo>
                  <a:pt x="584657" y="176771"/>
                </a:lnTo>
                <a:lnTo>
                  <a:pt x="592226" y="168059"/>
                </a:lnTo>
                <a:lnTo>
                  <a:pt x="594855" y="157937"/>
                </a:lnTo>
                <a:close/>
              </a:path>
              <a:path w="1818639" h="334645">
                <a:moveTo>
                  <a:pt x="794842" y="232003"/>
                </a:moveTo>
                <a:lnTo>
                  <a:pt x="787285" y="192354"/>
                </a:lnTo>
                <a:lnTo>
                  <a:pt x="766432" y="161544"/>
                </a:lnTo>
                <a:lnTo>
                  <a:pt x="748525" y="150152"/>
                </a:lnTo>
                <a:lnTo>
                  <a:pt x="745121" y="147993"/>
                </a:lnTo>
                <a:lnTo>
                  <a:pt x="745121" y="254419"/>
                </a:lnTo>
                <a:lnTo>
                  <a:pt x="742099" y="278942"/>
                </a:lnTo>
                <a:lnTo>
                  <a:pt x="733348" y="299377"/>
                </a:lnTo>
                <a:lnTo>
                  <a:pt x="719277" y="313359"/>
                </a:lnTo>
                <a:lnTo>
                  <a:pt x="700316" y="318541"/>
                </a:lnTo>
                <a:lnTo>
                  <a:pt x="676021" y="310070"/>
                </a:lnTo>
                <a:lnTo>
                  <a:pt x="657517" y="287070"/>
                </a:lnTo>
                <a:lnTo>
                  <a:pt x="645731" y="253225"/>
                </a:lnTo>
                <a:lnTo>
                  <a:pt x="641604" y="212204"/>
                </a:lnTo>
                <a:lnTo>
                  <a:pt x="646239" y="181813"/>
                </a:lnTo>
                <a:lnTo>
                  <a:pt x="657783" y="162788"/>
                </a:lnTo>
                <a:lnTo>
                  <a:pt x="672680" y="152946"/>
                </a:lnTo>
                <a:lnTo>
                  <a:pt x="687387" y="150152"/>
                </a:lnTo>
                <a:lnTo>
                  <a:pt x="718248" y="163957"/>
                </a:lnTo>
                <a:lnTo>
                  <a:pt x="735660" y="195643"/>
                </a:lnTo>
                <a:lnTo>
                  <a:pt x="743369" y="230644"/>
                </a:lnTo>
                <a:lnTo>
                  <a:pt x="745121" y="254419"/>
                </a:lnTo>
                <a:lnTo>
                  <a:pt x="745121" y="147993"/>
                </a:lnTo>
                <a:lnTo>
                  <a:pt x="735037" y="141579"/>
                </a:lnTo>
                <a:lnTo>
                  <a:pt x="695845" y="134480"/>
                </a:lnTo>
                <a:lnTo>
                  <a:pt x="657898" y="141325"/>
                </a:lnTo>
                <a:lnTo>
                  <a:pt x="624382" y="161404"/>
                </a:lnTo>
                <a:lnTo>
                  <a:pt x="600481" y="194094"/>
                </a:lnTo>
                <a:lnTo>
                  <a:pt x="591375" y="238747"/>
                </a:lnTo>
                <a:lnTo>
                  <a:pt x="598576" y="275590"/>
                </a:lnTo>
                <a:lnTo>
                  <a:pt x="618845" y="305765"/>
                </a:lnTo>
                <a:lnTo>
                  <a:pt x="650113" y="326161"/>
                </a:lnTo>
                <a:lnTo>
                  <a:pt x="690372" y="333654"/>
                </a:lnTo>
                <a:lnTo>
                  <a:pt x="732104" y="325691"/>
                </a:lnTo>
                <a:lnTo>
                  <a:pt x="742975" y="318541"/>
                </a:lnTo>
                <a:lnTo>
                  <a:pt x="765187" y="303949"/>
                </a:lnTo>
                <a:lnTo>
                  <a:pt x="786993" y="271653"/>
                </a:lnTo>
                <a:lnTo>
                  <a:pt x="794842" y="232003"/>
                </a:lnTo>
                <a:close/>
              </a:path>
              <a:path w="1818639" h="334645">
                <a:moveTo>
                  <a:pt x="1154493" y="314871"/>
                </a:moveTo>
                <a:lnTo>
                  <a:pt x="1120876" y="293370"/>
                </a:lnTo>
                <a:lnTo>
                  <a:pt x="1120279" y="206590"/>
                </a:lnTo>
                <a:lnTo>
                  <a:pt x="1119581" y="186829"/>
                </a:lnTo>
                <a:lnTo>
                  <a:pt x="1099248" y="148704"/>
                </a:lnTo>
                <a:lnTo>
                  <a:pt x="1074381" y="142316"/>
                </a:lnTo>
                <a:lnTo>
                  <a:pt x="1055522" y="144068"/>
                </a:lnTo>
                <a:lnTo>
                  <a:pt x="1036612" y="148958"/>
                </a:lnTo>
                <a:lnTo>
                  <a:pt x="1017066" y="156387"/>
                </a:lnTo>
                <a:lnTo>
                  <a:pt x="996264" y="165760"/>
                </a:lnTo>
                <a:lnTo>
                  <a:pt x="990739" y="155270"/>
                </a:lnTo>
                <a:lnTo>
                  <a:pt x="982751" y="145897"/>
                </a:lnTo>
                <a:lnTo>
                  <a:pt x="971689" y="139166"/>
                </a:lnTo>
                <a:lnTo>
                  <a:pt x="956945" y="136588"/>
                </a:lnTo>
                <a:lnTo>
                  <a:pt x="939698" y="138506"/>
                </a:lnTo>
                <a:lnTo>
                  <a:pt x="921232" y="144145"/>
                </a:lnTo>
                <a:lnTo>
                  <a:pt x="901090" y="153289"/>
                </a:lnTo>
                <a:lnTo>
                  <a:pt x="878789" y="165760"/>
                </a:lnTo>
                <a:lnTo>
                  <a:pt x="878446" y="147916"/>
                </a:lnTo>
                <a:lnTo>
                  <a:pt x="878789" y="133972"/>
                </a:lnTo>
                <a:lnTo>
                  <a:pt x="872820" y="131330"/>
                </a:lnTo>
                <a:lnTo>
                  <a:pt x="855116" y="138620"/>
                </a:lnTo>
                <a:lnTo>
                  <a:pt x="837069" y="145313"/>
                </a:lnTo>
                <a:lnTo>
                  <a:pt x="818743" y="151015"/>
                </a:lnTo>
                <a:lnTo>
                  <a:pt x="800176" y="155346"/>
                </a:lnTo>
                <a:lnTo>
                  <a:pt x="800176" y="167855"/>
                </a:lnTo>
                <a:lnTo>
                  <a:pt x="817105" y="169684"/>
                </a:lnTo>
                <a:lnTo>
                  <a:pt x="827620" y="178168"/>
                </a:lnTo>
                <a:lnTo>
                  <a:pt x="833018" y="200139"/>
                </a:lnTo>
                <a:lnTo>
                  <a:pt x="834529" y="242443"/>
                </a:lnTo>
                <a:lnTo>
                  <a:pt x="833361" y="274281"/>
                </a:lnTo>
                <a:lnTo>
                  <a:pt x="828560" y="295871"/>
                </a:lnTo>
                <a:lnTo>
                  <a:pt x="818146" y="308851"/>
                </a:lnTo>
                <a:lnTo>
                  <a:pt x="800176" y="314871"/>
                </a:lnTo>
                <a:lnTo>
                  <a:pt x="800176" y="328422"/>
                </a:lnTo>
                <a:lnTo>
                  <a:pt x="813727" y="327520"/>
                </a:lnTo>
                <a:lnTo>
                  <a:pt x="829373" y="327063"/>
                </a:lnTo>
                <a:lnTo>
                  <a:pt x="893749" y="326859"/>
                </a:lnTo>
                <a:lnTo>
                  <a:pt x="907669" y="328422"/>
                </a:lnTo>
                <a:lnTo>
                  <a:pt x="907669" y="314871"/>
                </a:lnTo>
                <a:lnTo>
                  <a:pt x="878039" y="274878"/>
                </a:lnTo>
                <a:lnTo>
                  <a:pt x="877836" y="182435"/>
                </a:lnTo>
                <a:lnTo>
                  <a:pt x="888161" y="176593"/>
                </a:lnTo>
                <a:lnTo>
                  <a:pt x="900087" y="170853"/>
                </a:lnTo>
                <a:lnTo>
                  <a:pt x="912939" y="166471"/>
                </a:lnTo>
                <a:lnTo>
                  <a:pt x="926071" y="164719"/>
                </a:lnTo>
                <a:lnTo>
                  <a:pt x="942378" y="170370"/>
                </a:lnTo>
                <a:lnTo>
                  <a:pt x="951534" y="187198"/>
                </a:lnTo>
                <a:lnTo>
                  <a:pt x="955548" y="215087"/>
                </a:lnTo>
                <a:lnTo>
                  <a:pt x="956449" y="253873"/>
                </a:lnTo>
                <a:lnTo>
                  <a:pt x="955471" y="283641"/>
                </a:lnTo>
                <a:lnTo>
                  <a:pt x="951217" y="300799"/>
                </a:lnTo>
                <a:lnTo>
                  <a:pt x="941743" y="309753"/>
                </a:lnTo>
                <a:lnTo>
                  <a:pt x="925080" y="314871"/>
                </a:lnTo>
                <a:lnTo>
                  <a:pt x="927569" y="328422"/>
                </a:lnTo>
                <a:lnTo>
                  <a:pt x="1000747" y="326377"/>
                </a:lnTo>
                <a:lnTo>
                  <a:pt x="1013358" y="326821"/>
                </a:lnTo>
                <a:lnTo>
                  <a:pt x="1028598" y="328422"/>
                </a:lnTo>
                <a:lnTo>
                  <a:pt x="1028598" y="314871"/>
                </a:lnTo>
                <a:lnTo>
                  <a:pt x="1021626" y="314350"/>
                </a:lnTo>
                <a:lnTo>
                  <a:pt x="1007668" y="313867"/>
                </a:lnTo>
                <a:lnTo>
                  <a:pt x="1005217" y="310743"/>
                </a:lnTo>
                <a:lnTo>
                  <a:pt x="1002626" y="296075"/>
                </a:lnTo>
                <a:lnTo>
                  <a:pt x="1001306" y="265811"/>
                </a:lnTo>
                <a:lnTo>
                  <a:pt x="1000810" y="232346"/>
                </a:lnTo>
                <a:lnTo>
                  <a:pt x="1000747" y="208013"/>
                </a:lnTo>
                <a:lnTo>
                  <a:pt x="1000506" y="199136"/>
                </a:lnTo>
                <a:lnTo>
                  <a:pt x="999934" y="191312"/>
                </a:lnTo>
                <a:lnTo>
                  <a:pt x="998715" y="179311"/>
                </a:lnTo>
                <a:lnTo>
                  <a:pt x="1006741" y="175933"/>
                </a:lnTo>
                <a:lnTo>
                  <a:pt x="1016533" y="172542"/>
                </a:lnTo>
                <a:lnTo>
                  <a:pt x="1027988" y="169938"/>
                </a:lnTo>
                <a:lnTo>
                  <a:pt x="1041031" y="168897"/>
                </a:lnTo>
                <a:lnTo>
                  <a:pt x="1058125" y="172872"/>
                </a:lnTo>
                <a:lnTo>
                  <a:pt x="1069530" y="185458"/>
                </a:lnTo>
                <a:lnTo>
                  <a:pt x="1075893" y="207619"/>
                </a:lnTo>
                <a:lnTo>
                  <a:pt x="1077861" y="240322"/>
                </a:lnTo>
                <a:lnTo>
                  <a:pt x="1076185" y="280784"/>
                </a:lnTo>
                <a:lnTo>
                  <a:pt x="1070775" y="302425"/>
                </a:lnTo>
                <a:lnTo>
                  <a:pt x="1061059" y="311658"/>
                </a:lnTo>
                <a:lnTo>
                  <a:pt x="1046492" y="314871"/>
                </a:lnTo>
                <a:lnTo>
                  <a:pt x="1049477" y="328422"/>
                </a:lnTo>
                <a:lnTo>
                  <a:pt x="1070952" y="327240"/>
                </a:lnTo>
                <a:lnTo>
                  <a:pt x="1101001" y="326631"/>
                </a:lnTo>
                <a:lnTo>
                  <a:pt x="1142022" y="326377"/>
                </a:lnTo>
                <a:lnTo>
                  <a:pt x="1150010" y="327418"/>
                </a:lnTo>
                <a:lnTo>
                  <a:pt x="1154493" y="327418"/>
                </a:lnTo>
                <a:lnTo>
                  <a:pt x="1154493" y="314871"/>
                </a:lnTo>
                <a:close/>
              </a:path>
              <a:path w="1818639" h="334645">
                <a:moveTo>
                  <a:pt x="1328953" y="186093"/>
                </a:moveTo>
                <a:lnTo>
                  <a:pt x="1324495" y="185445"/>
                </a:lnTo>
                <a:lnTo>
                  <a:pt x="1320495" y="182448"/>
                </a:lnTo>
                <a:lnTo>
                  <a:pt x="1315364" y="175539"/>
                </a:lnTo>
                <a:lnTo>
                  <a:pt x="1307528" y="163169"/>
                </a:lnTo>
                <a:lnTo>
                  <a:pt x="1300619" y="155346"/>
                </a:lnTo>
                <a:lnTo>
                  <a:pt x="1296822" y="151053"/>
                </a:lnTo>
                <a:lnTo>
                  <a:pt x="1282649" y="141668"/>
                </a:lnTo>
                <a:lnTo>
                  <a:pt x="1273213" y="138188"/>
                </a:lnTo>
                <a:lnTo>
                  <a:pt x="1273213" y="190258"/>
                </a:lnTo>
                <a:lnTo>
                  <a:pt x="1273213" y="197078"/>
                </a:lnTo>
                <a:lnTo>
                  <a:pt x="1268247" y="198081"/>
                </a:lnTo>
                <a:lnTo>
                  <a:pt x="1256271" y="201206"/>
                </a:lnTo>
                <a:lnTo>
                  <a:pt x="1206995" y="213194"/>
                </a:lnTo>
                <a:lnTo>
                  <a:pt x="1208214" y="188544"/>
                </a:lnTo>
                <a:lnTo>
                  <a:pt x="1213675" y="170395"/>
                </a:lnTo>
                <a:lnTo>
                  <a:pt x="1222768" y="159181"/>
                </a:lnTo>
                <a:lnTo>
                  <a:pt x="1234884" y="155346"/>
                </a:lnTo>
                <a:lnTo>
                  <a:pt x="1252410" y="160070"/>
                </a:lnTo>
                <a:lnTo>
                  <a:pt x="1264310" y="170853"/>
                </a:lnTo>
                <a:lnTo>
                  <a:pt x="1271079" y="182613"/>
                </a:lnTo>
                <a:lnTo>
                  <a:pt x="1273213" y="190258"/>
                </a:lnTo>
                <a:lnTo>
                  <a:pt x="1273213" y="138188"/>
                </a:lnTo>
                <a:lnTo>
                  <a:pt x="1266240" y="135610"/>
                </a:lnTo>
                <a:lnTo>
                  <a:pt x="1248816" y="133464"/>
                </a:lnTo>
                <a:lnTo>
                  <a:pt x="1219809" y="141808"/>
                </a:lnTo>
                <a:lnTo>
                  <a:pt x="1191412" y="165061"/>
                </a:lnTo>
                <a:lnTo>
                  <a:pt x="1169822" y="200533"/>
                </a:lnTo>
                <a:lnTo>
                  <a:pt x="1161249" y="245541"/>
                </a:lnTo>
                <a:lnTo>
                  <a:pt x="1166088" y="277990"/>
                </a:lnTo>
                <a:lnTo>
                  <a:pt x="1180960" y="305650"/>
                </a:lnTo>
                <a:lnTo>
                  <a:pt x="1206373" y="324904"/>
                </a:lnTo>
                <a:lnTo>
                  <a:pt x="1242847" y="332117"/>
                </a:lnTo>
                <a:lnTo>
                  <a:pt x="1269669" y="328853"/>
                </a:lnTo>
                <a:lnTo>
                  <a:pt x="1292491" y="320827"/>
                </a:lnTo>
                <a:lnTo>
                  <a:pt x="1310106" y="311238"/>
                </a:lnTo>
                <a:lnTo>
                  <a:pt x="1311008" y="310743"/>
                </a:lnTo>
                <a:lnTo>
                  <a:pt x="1324978" y="301294"/>
                </a:lnTo>
                <a:lnTo>
                  <a:pt x="1319009" y="291439"/>
                </a:lnTo>
                <a:lnTo>
                  <a:pt x="1306766" y="299148"/>
                </a:lnTo>
                <a:lnTo>
                  <a:pt x="1293914" y="305435"/>
                </a:lnTo>
                <a:lnTo>
                  <a:pt x="1280426" y="309676"/>
                </a:lnTo>
                <a:lnTo>
                  <a:pt x="1266215" y="311238"/>
                </a:lnTo>
                <a:lnTo>
                  <a:pt x="1253413" y="308610"/>
                </a:lnTo>
                <a:lnTo>
                  <a:pt x="1235316" y="297294"/>
                </a:lnTo>
                <a:lnTo>
                  <a:pt x="1217866" y="272084"/>
                </a:lnTo>
                <a:lnTo>
                  <a:pt x="1206995" y="227825"/>
                </a:lnTo>
                <a:lnTo>
                  <a:pt x="1270304" y="213194"/>
                </a:lnTo>
                <a:lnTo>
                  <a:pt x="1328953" y="199644"/>
                </a:lnTo>
                <a:lnTo>
                  <a:pt x="1328953" y="186093"/>
                </a:lnTo>
                <a:close/>
              </a:path>
              <a:path w="1818639" h="334645">
                <a:moveTo>
                  <a:pt x="1480096" y="302920"/>
                </a:moveTo>
                <a:lnTo>
                  <a:pt x="1476146" y="294055"/>
                </a:lnTo>
                <a:lnTo>
                  <a:pt x="1464995" y="298653"/>
                </a:lnTo>
                <a:lnTo>
                  <a:pt x="1453807" y="302653"/>
                </a:lnTo>
                <a:lnTo>
                  <a:pt x="1442339" y="305485"/>
                </a:lnTo>
                <a:lnTo>
                  <a:pt x="1430362" y="306565"/>
                </a:lnTo>
                <a:lnTo>
                  <a:pt x="1412519" y="301193"/>
                </a:lnTo>
                <a:lnTo>
                  <a:pt x="1403350" y="287858"/>
                </a:lnTo>
                <a:lnTo>
                  <a:pt x="1399971" y="270700"/>
                </a:lnTo>
                <a:lnTo>
                  <a:pt x="1399489" y="253898"/>
                </a:lnTo>
                <a:lnTo>
                  <a:pt x="1400175" y="201930"/>
                </a:lnTo>
                <a:lnTo>
                  <a:pt x="1400962" y="176390"/>
                </a:lnTo>
                <a:lnTo>
                  <a:pt x="1401978" y="163703"/>
                </a:lnTo>
                <a:lnTo>
                  <a:pt x="1402969" y="161582"/>
                </a:lnTo>
                <a:lnTo>
                  <a:pt x="1404467" y="159499"/>
                </a:lnTo>
                <a:lnTo>
                  <a:pt x="1415440" y="160020"/>
                </a:lnTo>
                <a:lnTo>
                  <a:pt x="1456207" y="160693"/>
                </a:lnTo>
                <a:lnTo>
                  <a:pt x="1463065" y="160413"/>
                </a:lnTo>
                <a:lnTo>
                  <a:pt x="1473136" y="159499"/>
                </a:lnTo>
                <a:lnTo>
                  <a:pt x="1473136" y="137655"/>
                </a:lnTo>
                <a:lnTo>
                  <a:pt x="1466672" y="138658"/>
                </a:lnTo>
                <a:lnTo>
                  <a:pt x="1402473" y="137655"/>
                </a:lnTo>
                <a:lnTo>
                  <a:pt x="1405953" y="83413"/>
                </a:lnTo>
                <a:lnTo>
                  <a:pt x="1383982" y="108153"/>
                </a:lnTo>
                <a:lnTo>
                  <a:pt x="1366342" y="125768"/>
                </a:lnTo>
                <a:lnTo>
                  <a:pt x="1349349" y="139280"/>
                </a:lnTo>
                <a:lnTo>
                  <a:pt x="1329334" y="151726"/>
                </a:lnTo>
                <a:lnTo>
                  <a:pt x="1329334" y="163144"/>
                </a:lnTo>
                <a:lnTo>
                  <a:pt x="1336027" y="163258"/>
                </a:lnTo>
                <a:lnTo>
                  <a:pt x="1341462" y="163626"/>
                </a:lnTo>
                <a:lnTo>
                  <a:pt x="1354734" y="165265"/>
                </a:lnTo>
                <a:lnTo>
                  <a:pt x="1352715" y="267970"/>
                </a:lnTo>
                <a:lnTo>
                  <a:pt x="1353400" y="290309"/>
                </a:lnTo>
                <a:lnTo>
                  <a:pt x="1358252" y="310984"/>
                </a:lnTo>
                <a:lnTo>
                  <a:pt x="1371396" y="326186"/>
                </a:lnTo>
                <a:lnTo>
                  <a:pt x="1397012" y="332105"/>
                </a:lnTo>
                <a:lnTo>
                  <a:pt x="1419148" y="330111"/>
                </a:lnTo>
                <a:lnTo>
                  <a:pt x="1440586" y="324345"/>
                </a:lnTo>
                <a:lnTo>
                  <a:pt x="1461008" y="315175"/>
                </a:lnTo>
                <a:lnTo>
                  <a:pt x="1480096" y="302920"/>
                </a:lnTo>
                <a:close/>
              </a:path>
              <a:path w="1818639" h="334645">
                <a:moveTo>
                  <a:pt x="1651228" y="186093"/>
                </a:moveTo>
                <a:lnTo>
                  <a:pt x="1646770" y="185445"/>
                </a:lnTo>
                <a:lnTo>
                  <a:pt x="1642770" y="182448"/>
                </a:lnTo>
                <a:lnTo>
                  <a:pt x="1637639" y="175539"/>
                </a:lnTo>
                <a:lnTo>
                  <a:pt x="1629803" y="163169"/>
                </a:lnTo>
                <a:lnTo>
                  <a:pt x="1622894" y="155346"/>
                </a:lnTo>
                <a:lnTo>
                  <a:pt x="1619097" y="151053"/>
                </a:lnTo>
                <a:lnTo>
                  <a:pt x="1604924" y="141668"/>
                </a:lnTo>
                <a:lnTo>
                  <a:pt x="1595488" y="138188"/>
                </a:lnTo>
                <a:lnTo>
                  <a:pt x="1595488" y="190258"/>
                </a:lnTo>
                <a:lnTo>
                  <a:pt x="1595488" y="197078"/>
                </a:lnTo>
                <a:lnTo>
                  <a:pt x="1590522" y="198081"/>
                </a:lnTo>
                <a:lnTo>
                  <a:pt x="1578546" y="201206"/>
                </a:lnTo>
                <a:lnTo>
                  <a:pt x="1529283" y="213194"/>
                </a:lnTo>
                <a:lnTo>
                  <a:pt x="1530489" y="188544"/>
                </a:lnTo>
                <a:lnTo>
                  <a:pt x="1535950" y="170395"/>
                </a:lnTo>
                <a:lnTo>
                  <a:pt x="1545043" y="159181"/>
                </a:lnTo>
                <a:lnTo>
                  <a:pt x="1557159" y="155346"/>
                </a:lnTo>
                <a:lnTo>
                  <a:pt x="1574685" y="160070"/>
                </a:lnTo>
                <a:lnTo>
                  <a:pt x="1586585" y="170853"/>
                </a:lnTo>
                <a:lnTo>
                  <a:pt x="1593354" y="182613"/>
                </a:lnTo>
                <a:lnTo>
                  <a:pt x="1595488" y="190258"/>
                </a:lnTo>
                <a:lnTo>
                  <a:pt x="1595488" y="138188"/>
                </a:lnTo>
                <a:lnTo>
                  <a:pt x="1588516" y="135610"/>
                </a:lnTo>
                <a:lnTo>
                  <a:pt x="1571091" y="133464"/>
                </a:lnTo>
                <a:lnTo>
                  <a:pt x="1542084" y="141808"/>
                </a:lnTo>
                <a:lnTo>
                  <a:pt x="1513687" y="165061"/>
                </a:lnTo>
                <a:lnTo>
                  <a:pt x="1492097" y="200533"/>
                </a:lnTo>
                <a:lnTo>
                  <a:pt x="1483525" y="245541"/>
                </a:lnTo>
                <a:lnTo>
                  <a:pt x="1488363" y="277990"/>
                </a:lnTo>
                <a:lnTo>
                  <a:pt x="1503235" y="305650"/>
                </a:lnTo>
                <a:lnTo>
                  <a:pt x="1528648" y="324904"/>
                </a:lnTo>
                <a:lnTo>
                  <a:pt x="1565122" y="332117"/>
                </a:lnTo>
                <a:lnTo>
                  <a:pt x="1591945" y="328853"/>
                </a:lnTo>
                <a:lnTo>
                  <a:pt x="1614766" y="320827"/>
                </a:lnTo>
                <a:lnTo>
                  <a:pt x="1632381" y="311238"/>
                </a:lnTo>
                <a:lnTo>
                  <a:pt x="1633283" y="310743"/>
                </a:lnTo>
                <a:lnTo>
                  <a:pt x="1647253" y="301294"/>
                </a:lnTo>
                <a:lnTo>
                  <a:pt x="1641284" y="291439"/>
                </a:lnTo>
                <a:lnTo>
                  <a:pt x="1629041" y="299148"/>
                </a:lnTo>
                <a:lnTo>
                  <a:pt x="1616189" y="305435"/>
                </a:lnTo>
                <a:lnTo>
                  <a:pt x="1602701" y="309676"/>
                </a:lnTo>
                <a:lnTo>
                  <a:pt x="1588490" y="311238"/>
                </a:lnTo>
                <a:lnTo>
                  <a:pt x="1575689" y="308610"/>
                </a:lnTo>
                <a:lnTo>
                  <a:pt x="1557591" y="297294"/>
                </a:lnTo>
                <a:lnTo>
                  <a:pt x="1540141" y="272084"/>
                </a:lnTo>
                <a:lnTo>
                  <a:pt x="1529283" y="227825"/>
                </a:lnTo>
                <a:lnTo>
                  <a:pt x="1592580" y="213194"/>
                </a:lnTo>
                <a:lnTo>
                  <a:pt x="1651228" y="199644"/>
                </a:lnTo>
                <a:lnTo>
                  <a:pt x="1651228" y="186093"/>
                </a:lnTo>
                <a:close/>
              </a:path>
              <a:path w="1818639" h="334645">
                <a:moveTo>
                  <a:pt x="1818284" y="157937"/>
                </a:moveTo>
                <a:lnTo>
                  <a:pt x="1797431" y="133451"/>
                </a:lnTo>
                <a:lnTo>
                  <a:pt x="1794903" y="131330"/>
                </a:lnTo>
                <a:lnTo>
                  <a:pt x="1782051" y="138353"/>
                </a:lnTo>
                <a:lnTo>
                  <a:pt x="1733232" y="166839"/>
                </a:lnTo>
                <a:lnTo>
                  <a:pt x="1733448" y="159092"/>
                </a:lnTo>
                <a:lnTo>
                  <a:pt x="1733232" y="127711"/>
                </a:lnTo>
                <a:lnTo>
                  <a:pt x="1729257" y="127711"/>
                </a:lnTo>
                <a:lnTo>
                  <a:pt x="1710156" y="140081"/>
                </a:lnTo>
                <a:lnTo>
                  <a:pt x="1688185" y="149161"/>
                </a:lnTo>
                <a:lnTo>
                  <a:pt x="1668068" y="155219"/>
                </a:lnTo>
                <a:lnTo>
                  <a:pt x="1654594" y="158457"/>
                </a:lnTo>
                <a:lnTo>
                  <a:pt x="1654594" y="173088"/>
                </a:lnTo>
                <a:lnTo>
                  <a:pt x="1659597" y="172567"/>
                </a:lnTo>
                <a:lnTo>
                  <a:pt x="1662582" y="172008"/>
                </a:lnTo>
                <a:lnTo>
                  <a:pt x="1667052" y="172008"/>
                </a:lnTo>
                <a:lnTo>
                  <a:pt x="1678292" y="174104"/>
                </a:lnTo>
                <a:lnTo>
                  <a:pt x="1684566" y="181724"/>
                </a:lnTo>
                <a:lnTo>
                  <a:pt x="1687309" y="196875"/>
                </a:lnTo>
                <a:lnTo>
                  <a:pt x="1687906" y="221551"/>
                </a:lnTo>
                <a:lnTo>
                  <a:pt x="1687296" y="271907"/>
                </a:lnTo>
                <a:lnTo>
                  <a:pt x="1683753" y="300494"/>
                </a:lnTo>
                <a:lnTo>
                  <a:pt x="1674710" y="313728"/>
                </a:lnTo>
                <a:lnTo>
                  <a:pt x="1657578" y="317995"/>
                </a:lnTo>
                <a:lnTo>
                  <a:pt x="1657578" y="329501"/>
                </a:lnTo>
                <a:lnTo>
                  <a:pt x="1784959" y="326377"/>
                </a:lnTo>
                <a:lnTo>
                  <a:pt x="1784959" y="312305"/>
                </a:lnTo>
                <a:lnTo>
                  <a:pt x="1743151" y="312305"/>
                </a:lnTo>
                <a:lnTo>
                  <a:pt x="1739696" y="310184"/>
                </a:lnTo>
                <a:lnTo>
                  <a:pt x="1735582" y="303072"/>
                </a:lnTo>
                <a:lnTo>
                  <a:pt x="1733346" y="291109"/>
                </a:lnTo>
                <a:lnTo>
                  <a:pt x="1732419" y="275526"/>
                </a:lnTo>
                <a:lnTo>
                  <a:pt x="1732241" y="257543"/>
                </a:lnTo>
                <a:lnTo>
                  <a:pt x="1732368" y="232384"/>
                </a:lnTo>
                <a:lnTo>
                  <a:pt x="1733232" y="190804"/>
                </a:lnTo>
                <a:lnTo>
                  <a:pt x="1766557" y="167322"/>
                </a:lnTo>
                <a:lnTo>
                  <a:pt x="1777492" y="167322"/>
                </a:lnTo>
                <a:lnTo>
                  <a:pt x="1779981" y="186639"/>
                </a:lnTo>
                <a:lnTo>
                  <a:pt x="1796034" y="183235"/>
                </a:lnTo>
                <a:lnTo>
                  <a:pt x="1808086" y="176771"/>
                </a:lnTo>
                <a:lnTo>
                  <a:pt x="1815655" y="168059"/>
                </a:lnTo>
                <a:lnTo>
                  <a:pt x="1818284" y="1579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12" name="object 12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800100"/>
            <a:ext cx="9149080" cy="6062980"/>
            <a:chOff x="-4762" y="800100"/>
            <a:chExt cx="9149080" cy="6062980"/>
          </a:xfrm>
        </p:grpSpPr>
        <p:sp>
          <p:nvSpPr>
            <p:cNvPr id="3" name="object 3"/>
            <p:cNvSpPr/>
            <p:nvPr/>
          </p:nvSpPr>
          <p:spPr>
            <a:xfrm>
              <a:off x="0" y="1390650"/>
              <a:ext cx="4552950" cy="5467350"/>
            </a:xfrm>
            <a:custGeom>
              <a:avLst/>
              <a:gdLst/>
              <a:ahLst/>
              <a:cxnLst/>
              <a:rect l="l" t="t" r="r" b="b"/>
              <a:pathLst>
                <a:path w="4552950" h="5467350">
                  <a:moveTo>
                    <a:pt x="0" y="5467350"/>
                  </a:moveTo>
                  <a:lnTo>
                    <a:pt x="0" y="0"/>
                  </a:lnTo>
                  <a:lnTo>
                    <a:pt x="4552950" y="0"/>
                  </a:lnTo>
                  <a:lnTo>
                    <a:pt x="4552950" y="5467350"/>
                  </a:lnTo>
                  <a:lnTo>
                    <a:pt x="0" y="5467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90650"/>
              <a:ext cx="4552950" cy="5467350"/>
            </a:xfrm>
            <a:custGeom>
              <a:avLst/>
              <a:gdLst/>
              <a:ahLst/>
              <a:cxnLst/>
              <a:rect l="l" t="t" r="r" b="b"/>
              <a:pathLst>
                <a:path w="4552950" h="5467350">
                  <a:moveTo>
                    <a:pt x="0" y="0"/>
                  </a:moveTo>
                  <a:lnTo>
                    <a:pt x="4552950" y="0"/>
                  </a:lnTo>
                  <a:lnTo>
                    <a:pt x="4552950" y="54673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00100"/>
              <a:ext cx="9144000" cy="76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4810" y="244306"/>
            <a:ext cx="1404627" cy="466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836944" y="228592"/>
            <a:ext cx="624840" cy="352425"/>
            <a:chOff x="1836944" y="228592"/>
            <a:chExt cx="624840" cy="352425"/>
          </a:xfrm>
        </p:grpSpPr>
        <p:sp>
          <p:nvSpPr>
            <p:cNvPr id="8" name="object 8"/>
            <p:cNvSpPr/>
            <p:nvPr/>
          </p:nvSpPr>
          <p:spPr>
            <a:xfrm>
              <a:off x="1836944" y="376626"/>
              <a:ext cx="398028" cy="1977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5554" y="228592"/>
              <a:ext cx="215900" cy="352425"/>
            </a:xfrm>
            <a:custGeom>
              <a:avLst/>
              <a:gdLst/>
              <a:ahLst/>
              <a:cxnLst/>
              <a:rect l="l" t="t" r="r" b="b"/>
              <a:pathLst>
                <a:path w="215900" h="352425">
                  <a:moveTo>
                    <a:pt x="182808" y="320394"/>
                  </a:moveTo>
                  <a:lnTo>
                    <a:pt x="134971" y="320394"/>
                  </a:lnTo>
                  <a:lnTo>
                    <a:pt x="135594" y="338629"/>
                  </a:lnTo>
                  <a:lnTo>
                    <a:pt x="137284" y="347881"/>
                  </a:lnTo>
                  <a:lnTo>
                    <a:pt x="139902" y="351316"/>
                  </a:lnTo>
                  <a:lnTo>
                    <a:pt x="143250" y="351807"/>
                  </a:lnTo>
                  <a:lnTo>
                    <a:pt x="161047" y="349409"/>
                  </a:lnTo>
                  <a:lnTo>
                    <a:pt x="183946" y="344018"/>
                  </a:lnTo>
                  <a:lnTo>
                    <a:pt x="204648" y="338341"/>
                  </a:lnTo>
                  <a:lnTo>
                    <a:pt x="215850" y="335088"/>
                  </a:lnTo>
                  <a:lnTo>
                    <a:pt x="215850" y="329985"/>
                  </a:lnTo>
                  <a:lnTo>
                    <a:pt x="185168" y="329985"/>
                  </a:lnTo>
                  <a:lnTo>
                    <a:pt x="183708" y="326944"/>
                  </a:lnTo>
                  <a:lnTo>
                    <a:pt x="182808" y="320394"/>
                  </a:lnTo>
                  <a:close/>
                </a:path>
                <a:path w="215900" h="352425">
                  <a:moveTo>
                    <a:pt x="108150" y="149033"/>
                  </a:moveTo>
                  <a:lnTo>
                    <a:pt x="83239" y="153689"/>
                  </a:lnTo>
                  <a:lnTo>
                    <a:pt x="46953" y="171082"/>
                  </a:lnTo>
                  <a:lnTo>
                    <a:pt x="14227" y="206348"/>
                  </a:lnTo>
                  <a:lnTo>
                    <a:pt x="0" y="264624"/>
                  </a:lnTo>
                  <a:lnTo>
                    <a:pt x="6826" y="299590"/>
                  </a:lnTo>
                  <a:lnTo>
                    <a:pt x="24293" y="323163"/>
                  </a:lnTo>
                  <a:lnTo>
                    <a:pt x="47885" y="336475"/>
                  </a:lnTo>
                  <a:lnTo>
                    <a:pt x="73085" y="340660"/>
                  </a:lnTo>
                  <a:lnTo>
                    <a:pt x="93439" y="338629"/>
                  </a:lnTo>
                  <a:lnTo>
                    <a:pt x="110238" y="333554"/>
                  </a:lnTo>
                  <a:lnTo>
                    <a:pt x="123967" y="326944"/>
                  </a:lnTo>
                  <a:lnTo>
                    <a:pt x="134971" y="320394"/>
                  </a:lnTo>
                  <a:lnTo>
                    <a:pt x="182808" y="320394"/>
                  </a:lnTo>
                  <a:lnTo>
                    <a:pt x="182322" y="316848"/>
                  </a:lnTo>
                  <a:lnTo>
                    <a:pt x="102793" y="316848"/>
                  </a:lnTo>
                  <a:lnTo>
                    <a:pt x="73583" y="306590"/>
                  </a:lnTo>
                  <a:lnTo>
                    <a:pt x="53953" y="281928"/>
                  </a:lnTo>
                  <a:lnTo>
                    <a:pt x="42907" y="252036"/>
                  </a:lnTo>
                  <a:lnTo>
                    <a:pt x="39447" y="226082"/>
                  </a:lnTo>
                  <a:lnTo>
                    <a:pt x="43280" y="206285"/>
                  </a:lnTo>
                  <a:lnTo>
                    <a:pt x="52918" y="189443"/>
                  </a:lnTo>
                  <a:lnTo>
                    <a:pt x="65570" y="177738"/>
                  </a:lnTo>
                  <a:lnTo>
                    <a:pt x="78442" y="173352"/>
                  </a:lnTo>
                  <a:lnTo>
                    <a:pt x="182016" y="173352"/>
                  </a:lnTo>
                  <a:lnTo>
                    <a:pt x="182446" y="153592"/>
                  </a:lnTo>
                  <a:lnTo>
                    <a:pt x="140328" y="153592"/>
                  </a:lnTo>
                  <a:lnTo>
                    <a:pt x="133457" y="152025"/>
                  </a:lnTo>
                  <a:lnTo>
                    <a:pt x="125897" y="150552"/>
                  </a:lnTo>
                  <a:lnTo>
                    <a:pt x="117508" y="149460"/>
                  </a:lnTo>
                  <a:lnTo>
                    <a:pt x="108150" y="149033"/>
                  </a:lnTo>
                  <a:close/>
                </a:path>
                <a:path w="215900" h="352425">
                  <a:moveTo>
                    <a:pt x="215850" y="322927"/>
                  </a:moveTo>
                  <a:lnTo>
                    <a:pt x="207068" y="325725"/>
                  </a:lnTo>
                  <a:lnTo>
                    <a:pt x="198926" y="327963"/>
                  </a:lnTo>
                  <a:lnTo>
                    <a:pt x="192427" y="329447"/>
                  </a:lnTo>
                  <a:lnTo>
                    <a:pt x="188577" y="329985"/>
                  </a:lnTo>
                  <a:lnTo>
                    <a:pt x="215850" y="329985"/>
                  </a:lnTo>
                  <a:lnTo>
                    <a:pt x="215850" y="322927"/>
                  </a:lnTo>
                  <a:close/>
                </a:path>
                <a:path w="215900" h="352425">
                  <a:moveTo>
                    <a:pt x="182016" y="173352"/>
                  </a:moveTo>
                  <a:lnTo>
                    <a:pt x="78442" y="173352"/>
                  </a:lnTo>
                  <a:lnTo>
                    <a:pt x="91567" y="174833"/>
                  </a:lnTo>
                  <a:lnTo>
                    <a:pt x="106342" y="178360"/>
                  </a:lnTo>
                  <a:lnTo>
                    <a:pt x="119838" y="182558"/>
                  </a:lnTo>
                  <a:lnTo>
                    <a:pt x="129127" y="186054"/>
                  </a:lnTo>
                  <a:lnTo>
                    <a:pt x="134971" y="188588"/>
                  </a:lnTo>
                  <a:lnTo>
                    <a:pt x="138380" y="190615"/>
                  </a:lnTo>
                  <a:lnTo>
                    <a:pt x="137894" y="202775"/>
                  </a:lnTo>
                  <a:lnTo>
                    <a:pt x="136432" y="226082"/>
                  </a:lnTo>
                  <a:lnTo>
                    <a:pt x="135998" y="237741"/>
                  </a:lnTo>
                  <a:lnTo>
                    <a:pt x="135505" y="252036"/>
                  </a:lnTo>
                  <a:lnTo>
                    <a:pt x="135128" y="264624"/>
                  </a:lnTo>
                  <a:lnTo>
                    <a:pt x="134992" y="272087"/>
                  </a:lnTo>
                  <a:lnTo>
                    <a:pt x="134971" y="304144"/>
                  </a:lnTo>
                  <a:lnTo>
                    <a:pt x="129127" y="308496"/>
                  </a:lnTo>
                  <a:lnTo>
                    <a:pt x="122183" y="312600"/>
                  </a:lnTo>
                  <a:lnTo>
                    <a:pt x="113589" y="315652"/>
                  </a:lnTo>
                  <a:lnTo>
                    <a:pt x="102793" y="316848"/>
                  </a:lnTo>
                  <a:lnTo>
                    <a:pt x="182322" y="316848"/>
                  </a:lnTo>
                  <a:lnTo>
                    <a:pt x="182147" y="315576"/>
                  </a:lnTo>
                  <a:lnTo>
                    <a:pt x="181089" y="294025"/>
                  </a:lnTo>
                  <a:lnTo>
                    <a:pt x="180488" y="272087"/>
                  </a:lnTo>
                  <a:lnTo>
                    <a:pt x="180372" y="264450"/>
                  </a:lnTo>
                  <a:lnTo>
                    <a:pt x="180473" y="245563"/>
                  </a:lnTo>
                  <a:lnTo>
                    <a:pt x="182016" y="173352"/>
                  </a:lnTo>
                  <a:close/>
                </a:path>
                <a:path w="215900" h="352425">
                  <a:moveTo>
                    <a:pt x="187619" y="40533"/>
                  </a:moveTo>
                  <a:lnTo>
                    <a:pt x="125230" y="40533"/>
                  </a:lnTo>
                  <a:lnTo>
                    <a:pt x="133776" y="41702"/>
                  </a:lnTo>
                  <a:lnTo>
                    <a:pt x="138806" y="47961"/>
                  </a:lnTo>
                  <a:lnTo>
                    <a:pt x="141188" y="63435"/>
                  </a:lnTo>
                  <a:lnTo>
                    <a:pt x="141789" y="92250"/>
                  </a:lnTo>
                  <a:lnTo>
                    <a:pt x="141058" y="119514"/>
                  </a:lnTo>
                  <a:lnTo>
                    <a:pt x="140550" y="140418"/>
                  </a:lnTo>
                  <a:lnTo>
                    <a:pt x="140328" y="153592"/>
                  </a:lnTo>
                  <a:lnTo>
                    <a:pt x="182446" y="153592"/>
                  </a:lnTo>
                  <a:lnTo>
                    <a:pt x="182748" y="140022"/>
                  </a:lnTo>
                  <a:lnTo>
                    <a:pt x="184879" y="80178"/>
                  </a:lnTo>
                  <a:lnTo>
                    <a:pt x="187495" y="41583"/>
                  </a:lnTo>
                  <a:lnTo>
                    <a:pt x="187619" y="40533"/>
                  </a:lnTo>
                  <a:close/>
                </a:path>
                <a:path w="215900" h="352425">
                  <a:moveTo>
                    <a:pt x="182733" y="0"/>
                  </a:moveTo>
                  <a:lnTo>
                    <a:pt x="166375" y="9041"/>
                  </a:lnTo>
                  <a:lnTo>
                    <a:pt x="147699" y="17606"/>
                  </a:lnTo>
                  <a:lnTo>
                    <a:pt x="128390" y="25222"/>
                  </a:lnTo>
                  <a:lnTo>
                    <a:pt x="110134" y="31413"/>
                  </a:lnTo>
                  <a:lnTo>
                    <a:pt x="110134" y="42597"/>
                  </a:lnTo>
                  <a:lnTo>
                    <a:pt x="114517" y="41583"/>
                  </a:lnTo>
                  <a:lnTo>
                    <a:pt x="118377" y="40533"/>
                  </a:lnTo>
                  <a:lnTo>
                    <a:pt x="187619" y="40533"/>
                  </a:lnTo>
                  <a:lnTo>
                    <a:pt x="190267" y="18230"/>
                  </a:lnTo>
                  <a:lnTo>
                    <a:pt x="192961" y="3040"/>
                  </a:lnTo>
                  <a:lnTo>
                    <a:pt x="1827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581100" y="230609"/>
            <a:ext cx="1508760" cy="478790"/>
            <a:chOff x="2581100" y="230609"/>
            <a:chExt cx="1508760" cy="478790"/>
          </a:xfrm>
        </p:grpSpPr>
        <p:sp>
          <p:nvSpPr>
            <p:cNvPr id="11" name="object 11"/>
            <p:cNvSpPr/>
            <p:nvPr/>
          </p:nvSpPr>
          <p:spPr>
            <a:xfrm>
              <a:off x="2581100" y="245808"/>
              <a:ext cx="276860" cy="327025"/>
            </a:xfrm>
            <a:custGeom>
              <a:avLst/>
              <a:gdLst/>
              <a:ahLst/>
              <a:cxnLst/>
              <a:rect l="l" t="t" r="r" b="b"/>
              <a:pathLst>
                <a:path w="276860" h="327025">
                  <a:moveTo>
                    <a:pt x="175915" y="0"/>
                  </a:moveTo>
                  <a:lnTo>
                    <a:pt x="131407" y="4415"/>
                  </a:lnTo>
                  <a:lnTo>
                    <a:pt x="90017" y="17745"/>
                  </a:lnTo>
                  <a:lnTo>
                    <a:pt x="53962" y="40117"/>
                  </a:lnTo>
                  <a:lnTo>
                    <a:pt x="25462" y="71657"/>
                  </a:lnTo>
                  <a:lnTo>
                    <a:pt x="6735" y="112492"/>
                  </a:lnTo>
                  <a:lnTo>
                    <a:pt x="0" y="162749"/>
                  </a:lnTo>
                  <a:lnTo>
                    <a:pt x="5707" y="207966"/>
                  </a:lnTo>
                  <a:lnTo>
                    <a:pt x="21944" y="247556"/>
                  </a:lnTo>
                  <a:lnTo>
                    <a:pt x="47383" y="280363"/>
                  </a:lnTo>
                  <a:lnTo>
                    <a:pt x="80699" y="305229"/>
                  </a:lnTo>
                  <a:lnTo>
                    <a:pt x="120565" y="320997"/>
                  </a:lnTo>
                  <a:lnTo>
                    <a:pt x="165653" y="326510"/>
                  </a:lnTo>
                  <a:lnTo>
                    <a:pt x="176411" y="326140"/>
                  </a:lnTo>
                  <a:lnTo>
                    <a:pt x="227682" y="320067"/>
                  </a:lnTo>
                  <a:lnTo>
                    <a:pt x="266534" y="291514"/>
                  </a:lnTo>
                  <a:lnTo>
                    <a:pt x="267021" y="288474"/>
                  </a:lnTo>
                  <a:lnTo>
                    <a:pt x="276274" y="254998"/>
                  </a:lnTo>
                  <a:lnTo>
                    <a:pt x="276274" y="250981"/>
                  </a:lnTo>
                  <a:lnTo>
                    <a:pt x="276762" y="243851"/>
                  </a:lnTo>
                  <a:lnTo>
                    <a:pt x="265560" y="242331"/>
                  </a:lnTo>
                  <a:lnTo>
                    <a:pt x="251370" y="271169"/>
                  </a:lnTo>
                  <a:lnTo>
                    <a:pt x="230230" y="292129"/>
                  </a:lnTo>
                  <a:lnTo>
                    <a:pt x="203605" y="304919"/>
                  </a:lnTo>
                  <a:lnTo>
                    <a:pt x="172958" y="309247"/>
                  </a:lnTo>
                  <a:lnTo>
                    <a:pt x="153658" y="307082"/>
                  </a:lnTo>
                  <a:lnTo>
                    <a:pt x="124113" y="296791"/>
                  </a:lnTo>
                  <a:lnTo>
                    <a:pt x="92673" y="272679"/>
                  </a:lnTo>
                  <a:lnTo>
                    <a:pt x="67687" y="229051"/>
                  </a:lnTo>
                  <a:lnTo>
                    <a:pt x="57503" y="160215"/>
                  </a:lnTo>
                  <a:lnTo>
                    <a:pt x="58368" y="135266"/>
                  </a:lnTo>
                  <a:lnTo>
                    <a:pt x="64424" y="98664"/>
                  </a:lnTo>
                  <a:lnTo>
                    <a:pt x="80863" y="60288"/>
                  </a:lnTo>
                  <a:lnTo>
                    <a:pt x="112876" y="30018"/>
                  </a:lnTo>
                  <a:lnTo>
                    <a:pt x="165653" y="17733"/>
                  </a:lnTo>
                  <a:lnTo>
                    <a:pt x="194770" y="21116"/>
                  </a:lnTo>
                  <a:lnTo>
                    <a:pt x="234546" y="38726"/>
                  </a:lnTo>
                  <a:lnTo>
                    <a:pt x="253385" y="81645"/>
                  </a:lnTo>
                  <a:lnTo>
                    <a:pt x="261178" y="83672"/>
                  </a:lnTo>
                  <a:lnTo>
                    <a:pt x="263932" y="69550"/>
                  </a:lnTo>
                  <a:lnTo>
                    <a:pt x="275300" y="14693"/>
                  </a:lnTo>
                  <a:lnTo>
                    <a:pt x="268969" y="12702"/>
                  </a:lnTo>
                  <a:lnTo>
                    <a:pt x="264586" y="14693"/>
                  </a:lnTo>
                  <a:lnTo>
                    <a:pt x="260690" y="16756"/>
                  </a:lnTo>
                  <a:lnTo>
                    <a:pt x="250950" y="16756"/>
                  </a:lnTo>
                  <a:lnTo>
                    <a:pt x="220226" y="5786"/>
                  </a:lnTo>
                  <a:lnTo>
                    <a:pt x="205319" y="2347"/>
                  </a:lnTo>
                  <a:lnTo>
                    <a:pt x="190685" y="531"/>
                  </a:lnTo>
                  <a:lnTo>
                    <a:pt x="17591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1353" y="330508"/>
              <a:ext cx="493439" cy="243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6876" y="230618"/>
              <a:ext cx="303530" cy="478790"/>
            </a:xfrm>
            <a:custGeom>
              <a:avLst/>
              <a:gdLst/>
              <a:ahLst/>
              <a:cxnLst/>
              <a:rect l="l" t="t" r="r" b="b"/>
              <a:pathLst>
                <a:path w="303529" h="478790">
                  <a:moveTo>
                    <a:pt x="120357" y="326974"/>
                  </a:moveTo>
                  <a:lnTo>
                    <a:pt x="83845" y="304952"/>
                  </a:lnTo>
                  <a:lnTo>
                    <a:pt x="81457" y="265899"/>
                  </a:lnTo>
                  <a:lnTo>
                    <a:pt x="81457" y="197307"/>
                  </a:lnTo>
                  <a:lnTo>
                    <a:pt x="82118" y="143306"/>
                  </a:lnTo>
                  <a:lnTo>
                    <a:pt x="83896" y="86779"/>
                  </a:lnTo>
                  <a:lnTo>
                    <a:pt x="87363" y="36182"/>
                  </a:lnTo>
                  <a:lnTo>
                    <a:pt x="93091" y="0"/>
                  </a:lnTo>
                  <a:lnTo>
                    <a:pt x="83807" y="0"/>
                  </a:lnTo>
                  <a:lnTo>
                    <a:pt x="64439" y="9258"/>
                  </a:lnTo>
                  <a:lnTo>
                    <a:pt x="41783" y="18630"/>
                  </a:lnTo>
                  <a:lnTo>
                    <a:pt x="20764" y="26670"/>
                  </a:lnTo>
                  <a:lnTo>
                    <a:pt x="6337" y="31953"/>
                  </a:lnTo>
                  <a:lnTo>
                    <a:pt x="6819" y="43599"/>
                  </a:lnTo>
                  <a:lnTo>
                    <a:pt x="11201" y="43103"/>
                  </a:lnTo>
                  <a:lnTo>
                    <a:pt x="13639" y="42595"/>
                  </a:lnTo>
                  <a:lnTo>
                    <a:pt x="30721" y="42595"/>
                  </a:lnTo>
                  <a:lnTo>
                    <a:pt x="39331" y="84404"/>
                  </a:lnTo>
                  <a:lnTo>
                    <a:pt x="39941" y="122682"/>
                  </a:lnTo>
                  <a:lnTo>
                    <a:pt x="39547" y="159677"/>
                  </a:lnTo>
                  <a:lnTo>
                    <a:pt x="38303" y="217525"/>
                  </a:lnTo>
                  <a:lnTo>
                    <a:pt x="36042" y="273596"/>
                  </a:lnTo>
                  <a:lnTo>
                    <a:pt x="27559" y="314236"/>
                  </a:lnTo>
                  <a:lnTo>
                    <a:pt x="482" y="327482"/>
                  </a:lnTo>
                  <a:lnTo>
                    <a:pt x="0" y="339140"/>
                  </a:lnTo>
                  <a:lnTo>
                    <a:pt x="45986" y="336791"/>
                  </a:lnTo>
                  <a:lnTo>
                    <a:pt x="57505" y="336600"/>
                  </a:lnTo>
                  <a:lnTo>
                    <a:pt x="75628" y="336943"/>
                  </a:lnTo>
                  <a:lnTo>
                    <a:pt x="92049" y="337820"/>
                  </a:lnTo>
                  <a:lnTo>
                    <a:pt x="120357" y="340182"/>
                  </a:lnTo>
                  <a:lnTo>
                    <a:pt x="120357" y="326974"/>
                  </a:lnTo>
                  <a:close/>
                </a:path>
                <a:path w="303529" h="478790">
                  <a:moveTo>
                    <a:pt x="303022" y="157149"/>
                  </a:moveTo>
                  <a:lnTo>
                    <a:pt x="259156" y="157149"/>
                  </a:lnTo>
                  <a:lnTo>
                    <a:pt x="251358" y="156654"/>
                  </a:lnTo>
                  <a:lnTo>
                    <a:pt x="244055" y="156654"/>
                  </a:lnTo>
                  <a:lnTo>
                    <a:pt x="235775" y="156146"/>
                  </a:lnTo>
                  <a:lnTo>
                    <a:pt x="226529" y="155130"/>
                  </a:lnTo>
                  <a:lnTo>
                    <a:pt x="221653" y="168846"/>
                  </a:lnTo>
                  <a:lnTo>
                    <a:pt x="232219" y="171348"/>
                  </a:lnTo>
                  <a:lnTo>
                    <a:pt x="242138" y="175171"/>
                  </a:lnTo>
                  <a:lnTo>
                    <a:pt x="249491" y="181660"/>
                  </a:lnTo>
                  <a:lnTo>
                    <a:pt x="252374" y="192112"/>
                  </a:lnTo>
                  <a:lnTo>
                    <a:pt x="249567" y="207073"/>
                  </a:lnTo>
                  <a:lnTo>
                    <a:pt x="241325" y="230289"/>
                  </a:lnTo>
                  <a:lnTo>
                    <a:pt x="227876" y="260159"/>
                  </a:lnTo>
                  <a:lnTo>
                    <a:pt x="209448" y="295046"/>
                  </a:lnTo>
                  <a:lnTo>
                    <a:pt x="196697" y="260883"/>
                  </a:lnTo>
                  <a:lnTo>
                    <a:pt x="186677" y="228130"/>
                  </a:lnTo>
                  <a:lnTo>
                    <a:pt x="180136" y="201091"/>
                  </a:lnTo>
                  <a:lnTo>
                    <a:pt x="177787" y="184048"/>
                  </a:lnTo>
                  <a:lnTo>
                    <a:pt x="177787" y="171881"/>
                  </a:lnTo>
                  <a:lnTo>
                    <a:pt x="190449" y="169824"/>
                  </a:lnTo>
                  <a:lnTo>
                    <a:pt x="195326" y="168846"/>
                  </a:lnTo>
                  <a:lnTo>
                    <a:pt x="195326" y="154622"/>
                  </a:lnTo>
                  <a:lnTo>
                    <a:pt x="186677" y="155663"/>
                  </a:lnTo>
                  <a:lnTo>
                    <a:pt x="176936" y="156464"/>
                  </a:lnTo>
                  <a:lnTo>
                    <a:pt x="165188" y="156972"/>
                  </a:lnTo>
                  <a:lnTo>
                    <a:pt x="150520" y="157149"/>
                  </a:lnTo>
                  <a:lnTo>
                    <a:pt x="121259" y="156654"/>
                  </a:lnTo>
                  <a:lnTo>
                    <a:pt x="113499" y="156146"/>
                  </a:lnTo>
                  <a:lnTo>
                    <a:pt x="107657" y="155130"/>
                  </a:lnTo>
                  <a:lnTo>
                    <a:pt x="102755" y="154622"/>
                  </a:lnTo>
                  <a:lnTo>
                    <a:pt x="102755" y="168846"/>
                  </a:lnTo>
                  <a:lnTo>
                    <a:pt x="115481" y="173888"/>
                  </a:lnTo>
                  <a:lnTo>
                    <a:pt x="124561" y="184594"/>
                  </a:lnTo>
                  <a:lnTo>
                    <a:pt x="156921" y="274739"/>
                  </a:lnTo>
                  <a:lnTo>
                    <a:pt x="173113" y="327647"/>
                  </a:lnTo>
                  <a:lnTo>
                    <a:pt x="179743" y="354863"/>
                  </a:lnTo>
                  <a:lnTo>
                    <a:pt x="156324" y="408406"/>
                  </a:lnTo>
                  <a:lnTo>
                    <a:pt x="137426" y="441096"/>
                  </a:lnTo>
                  <a:lnTo>
                    <a:pt x="118973" y="458304"/>
                  </a:lnTo>
                  <a:lnTo>
                    <a:pt x="96913" y="465391"/>
                  </a:lnTo>
                  <a:lnTo>
                    <a:pt x="96913" y="478561"/>
                  </a:lnTo>
                  <a:lnTo>
                    <a:pt x="155384" y="478561"/>
                  </a:lnTo>
                  <a:lnTo>
                    <a:pt x="161290" y="452793"/>
                  </a:lnTo>
                  <a:lnTo>
                    <a:pt x="171030" y="421081"/>
                  </a:lnTo>
                  <a:lnTo>
                    <a:pt x="188442" y="377024"/>
                  </a:lnTo>
                  <a:lnTo>
                    <a:pt x="217347" y="314172"/>
                  </a:lnTo>
                  <a:lnTo>
                    <a:pt x="261594" y="226098"/>
                  </a:lnTo>
                  <a:lnTo>
                    <a:pt x="285242" y="182435"/>
                  </a:lnTo>
                  <a:lnTo>
                    <a:pt x="303022" y="168846"/>
                  </a:lnTo>
                  <a:lnTo>
                    <a:pt x="303022" y="1571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3213" y="330508"/>
              <a:ext cx="426196" cy="241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35100" y="1562100"/>
            <a:ext cx="7708900" cy="5295900"/>
            <a:chOff x="1435100" y="1562100"/>
            <a:chExt cx="7708900" cy="5295900"/>
          </a:xfrm>
        </p:grpSpPr>
        <p:sp>
          <p:nvSpPr>
            <p:cNvPr id="16" name="object 16"/>
            <p:cNvSpPr/>
            <p:nvPr/>
          </p:nvSpPr>
          <p:spPr>
            <a:xfrm>
              <a:off x="4203700" y="1562100"/>
              <a:ext cx="4940300" cy="5295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35100" y="2864643"/>
              <a:ext cx="4038600" cy="812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05955" y="3101535"/>
            <a:ext cx="311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Catalyst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Fresh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-OPEN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8316" y="4178300"/>
            <a:ext cx="5648960" cy="2000885"/>
            <a:chOff x="828316" y="4178300"/>
            <a:chExt cx="5648960" cy="2000885"/>
          </a:xfrm>
        </p:grpSpPr>
        <p:sp>
          <p:nvSpPr>
            <p:cNvPr id="20" name="object 20"/>
            <p:cNvSpPr/>
            <p:nvPr/>
          </p:nvSpPr>
          <p:spPr>
            <a:xfrm>
              <a:off x="2971799" y="4769643"/>
              <a:ext cx="3505200" cy="812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8277" y="4178300"/>
              <a:ext cx="794385" cy="809625"/>
            </a:xfrm>
            <a:custGeom>
              <a:avLst/>
              <a:gdLst/>
              <a:ahLst/>
              <a:cxnLst/>
              <a:rect l="l" t="t" r="r" b="b"/>
              <a:pathLst>
                <a:path w="794385" h="809625">
                  <a:moveTo>
                    <a:pt x="397080" y="0"/>
                  </a:moveTo>
                  <a:lnTo>
                    <a:pt x="353598" y="2418"/>
                  </a:lnTo>
                  <a:lnTo>
                    <a:pt x="310537" y="9674"/>
                  </a:lnTo>
                  <a:lnTo>
                    <a:pt x="268319" y="21768"/>
                  </a:lnTo>
                  <a:lnTo>
                    <a:pt x="227365" y="38699"/>
                  </a:lnTo>
                  <a:lnTo>
                    <a:pt x="188097" y="60468"/>
                  </a:lnTo>
                  <a:lnTo>
                    <a:pt x="150935" y="87074"/>
                  </a:lnTo>
                  <a:lnTo>
                    <a:pt x="116302" y="118517"/>
                  </a:lnTo>
                  <a:lnTo>
                    <a:pt x="85446" y="153810"/>
                  </a:lnTo>
                  <a:lnTo>
                    <a:pt x="59337" y="191680"/>
                  </a:lnTo>
                  <a:lnTo>
                    <a:pt x="37976" y="231696"/>
                  </a:lnTo>
                  <a:lnTo>
                    <a:pt x="21361" y="273430"/>
                  </a:lnTo>
                  <a:lnTo>
                    <a:pt x="9494" y="316452"/>
                  </a:lnTo>
                  <a:lnTo>
                    <a:pt x="2373" y="360332"/>
                  </a:lnTo>
                  <a:lnTo>
                    <a:pt x="0" y="404642"/>
                  </a:lnTo>
                  <a:lnTo>
                    <a:pt x="2373" y="448952"/>
                  </a:lnTo>
                  <a:lnTo>
                    <a:pt x="9494" y="492833"/>
                  </a:lnTo>
                  <a:lnTo>
                    <a:pt x="21361" y="535855"/>
                  </a:lnTo>
                  <a:lnTo>
                    <a:pt x="37976" y="577589"/>
                  </a:lnTo>
                  <a:lnTo>
                    <a:pt x="59337" y="617605"/>
                  </a:lnTo>
                  <a:lnTo>
                    <a:pt x="85446" y="655475"/>
                  </a:lnTo>
                  <a:lnTo>
                    <a:pt x="116302" y="690768"/>
                  </a:lnTo>
                  <a:lnTo>
                    <a:pt x="150935" y="722211"/>
                  </a:lnTo>
                  <a:lnTo>
                    <a:pt x="188097" y="748817"/>
                  </a:lnTo>
                  <a:lnTo>
                    <a:pt x="227365" y="770585"/>
                  </a:lnTo>
                  <a:lnTo>
                    <a:pt x="268319" y="787516"/>
                  </a:lnTo>
                  <a:lnTo>
                    <a:pt x="310537" y="799610"/>
                  </a:lnTo>
                  <a:lnTo>
                    <a:pt x="353598" y="806866"/>
                  </a:lnTo>
                  <a:lnTo>
                    <a:pt x="397080" y="809284"/>
                  </a:lnTo>
                  <a:lnTo>
                    <a:pt x="440561" y="806866"/>
                  </a:lnTo>
                  <a:lnTo>
                    <a:pt x="483622" y="799610"/>
                  </a:lnTo>
                  <a:lnTo>
                    <a:pt x="525840" y="787516"/>
                  </a:lnTo>
                  <a:lnTo>
                    <a:pt x="566794" y="770585"/>
                  </a:lnTo>
                  <a:lnTo>
                    <a:pt x="606062" y="748817"/>
                  </a:lnTo>
                  <a:lnTo>
                    <a:pt x="643224" y="722211"/>
                  </a:lnTo>
                  <a:lnTo>
                    <a:pt x="677858" y="690768"/>
                  </a:lnTo>
                  <a:lnTo>
                    <a:pt x="708713" y="655475"/>
                  </a:lnTo>
                  <a:lnTo>
                    <a:pt x="734822" y="617605"/>
                  </a:lnTo>
                  <a:lnTo>
                    <a:pt x="756183" y="577589"/>
                  </a:lnTo>
                  <a:lnTo>
                    <a:pt x="772798" y="535855"/>
                  </a:lnTo>
                  <a:lnTo>
                    <a:pt x="784666" y="492833"/>
                  </a:lnTo>
                  <a:lnTo>
                    <a:pt x="791786" y="448952"/>
                  </a:lnTo>
                  <a:lnTo>
                    <a:pt x="794160" y="404642"/>
                  </a:lnTo>
                  <a:lnTo>
                    <a:pt x="791786" y="360332"/>
                  </a:lnTo>
                  <a:lnTo>
                    <a:pt x="784666" y="316452"/>
                  </a:lnTo>
                  <a:lnTo>
                    <a:pt x="772798" y="273430"/>
                  </a:lnTo>
                  <a:lnTo>
                    <a:pt x="756183" y="231696"/>
                  </a:lnTo>
                  <a:lnTo>
                    <a:pt x="734822" y="191680"/>
                  </a:lnTo>
                  <a:lnTo>
                    <a:pt x="708713" y="153810"/>
                  </a:lnTo>
                  <a:lnTo>
                    <a:pt x="677858" y="118517"/>
                  </a:lnTo>
                  <a:lnTo>
                    <a:pt x="643224" y="87074"/>
                  </a:lnTo>
                  <a:lnTo>
                    <a:pt x="606062" y="60468"/>
                  </a:lnTo>
                  <a:lnTo>
                    <a:pt x="566794" y="38699"/>
                  </a:lnTo>
                  <a:lnTo>
                    <a:pt x="525840" y="21768"/>
                  </a:lnTo>
                  <a:lnTo>
                    <a:pt x="483622" y="9674"/>
                  </a:lnTo>
                  <a:lnTo>
                    <a:pt x="440561" y="2418"/>
                  </a:lnTo>
                  <a:lnTo>
                    <a:pt x="397080" y="0"/>
                  </a:lnTo>
                  <a:close/>
                </a:path>
              </a:pathLst>
            </a:custGeom>
            <a:solidFill>
              <a:srgbClr val="02189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3737" y="4774527"/>
              <a:ext cx="795655" cy="810895"/>
            </a:xfrm>
            <a:custGeom>
              <a:avLst/>
              <a:gdLst/>
              <a:ahLst/>
              <a:cxnLst/>
              <a:rect l="l" t="t" r="r" b="b"/>
              <a:pathLst>
                <a:path w="795655" h="810895">
                  <a:moveTo>
                    <a:pt x="397659" y="0"/>
                  </a:moveTo>
                  <a:lnTo>
                    <a:pt x="354114" y="2422"/>
                  </a:lnTo>
                  <a:lnTo>
                    <a:pt x="310990" y="9688"/>
                  </a:lnTo>
                  <a:lnTo>
                    <a:pt x="268711" y="21799"/>
                  </a:lnTo>
                  <a:lnTo>
                    <a:pt x="227697" y="38755"/>
                  </a:lnTo>
                  <a:lnTo>
                    <a:pt x="188371" y="60554"/>
                  </a:lnTo>
                  <a:lnTo>
                    <a:pt x="151155" y="87198"/>
                  </a:lnTo>
                  <a:lnTo>
                    <a:pt x="116471" y="118687"/>
                  </a:lnTo>
                  <a:lnTo>
                    <a:pt x="85571" y="154031"/>
                  </a:lnTo>
                  <a:lnTo>
                    <a:pt x="59424" y="191954"/>
                  </a:lnTo>
                  <a:lnTo>
                    <a:pt x="38031" y="232028"/>
                  </a:lnTo>
                  <a:lnTo>
                    <a:pt x="21392" y="273822"/>
                  </a:lnTo>
                  <a:lnTo>
                    <a:pt x="9507" y="316906"/>
                  </a:lnTo>
                  <a:lnTo>
                    <a:pt x="2376" y="360849"/>
                  </a:lnTo>
                  <a:lnTo>
                    <a:pt x="0" y="405223"/>
                  </a:lnTo>
                  <a:lnTo>
                    <a:pt x="2376" y="449596"/>
                  </a:lnTo>
                  <a:lnTo>
                    <a:pt x="9507" y="493540"/>
                  </a:lnTo>
                  <a:lnTo>
                    <a:pt x="21392" y="536623"/>
                  </a:lnTo>
                  <a:lnTo>
                    <a:pt x="38031" y="578417"/>
                  </a:lnTo>
                  <a:lnTo>
                    <a:pt x="59424" y="618490"/>
                  </a:lnTo>
                  <a:lnTo>
                    <a:pt x="85571" y="656414"/>
                  </a:lnTo>
                  <a:lnTo>
                    <a:pt x="116471" y="691758"/>
                  </a:lnTo>
                  <a:lnTo>
                    <a:pt x="151155" y="723246"/>
                  </a:lnTo>
                  <a:lnTo>
                    <a:pt x="188371" y="749890"/>
                  </a:lnTo>
                  <a:lnTo>
                    <a:pt x="227697" y="771690"/>
                  </a:lnTo>
                  <a:lnTo>
                    <a:pt x="268711" y="788645"/>
                  </a:lnTo>
                  <a:lnTo>
                    <a:pt x="310990" y="800756"/>
                  </a:lnTo>
                  <a:lnTo>
                    <a:pt x="354114" y="808022"/>
                  </a:lnTo>
                  <a:lnTo>
                    <a:pt x="397659" y="810444"/>
                  </a:lnTo>
                  <a:lnTo>
                    <a:pt x="441205" y="808022"/>
                  </a:lnTo>
                  <a:lnTo>
                    <a:pt x="484328" y="800756"/>
                  </a:lnTo>
                  <a:lnTo>
                    <a:pt x="526608" y="788645"/>
                  </a:lnTo>
                  <a:lnTo>
                    <a:pt x="567622" y="771690"/>
                  </a:lnTo>
                  <a:lnTo>
                    <a:pt x="606947" y="749890"/>
                  </a:lnTo>
                  <a:lnTo>
                    <a:pt x="644163" y="723246"/>
                  </a:lnTo>
                  <a:lnTo>
                    <a:pt x="678848" y="691758"/>
                  </a:lnTo>
                  <a:lnTo>
                    <a:pt x="709748" y="656414"/>
                  </a:lnTo>
                  <a:lnTo>
                    <a:pt x="735895" y="618490"/>
                  </a:lnTo>
                  <a:lnTo>
                    <a:pt x="757288" y="578417"/>
                  </a:lnTo>
                  <a:lnTo>
                    <a:pt x="773927" y="536623"/>
                  </a:lnTo>
                  <a:lnTo>
                    <a:pt x="785812" y="493540"/>
                  </a:lnTo>
                  <a:lnTo>
                    <a:pt x="792943" y="449596"/>
                  </a:lnTo>
                  <a:lnTo>
                    <a:pt x="795320" y="405223"/>
                  </a:lnTo>
                  <a:lnTo>
                    <a:pt x="792943" y="360849"/>
                  </a:lnTo>
                  <a:lnTo>
                    <a:pt x="785812" y="316906"/>
                  </a:lnTo>
                  <a:lnTo>
                    <a:pt x="773927" y="273822"/>
                  </a:lnTo>
                  <a:lnTo>
                    <a:pt x="757288" y="232028"/>
                  </a:lnTo>
                  <a:lnTo>
                    <a:pt x="735895" y="191954"/>
                  </a:lnTo>
                  <a:lnTo>
                    <a:pt x="709748" y="154031"/>
                  </a:lnTo>
                  <a:lnTo>
                    <a:pt x="678848" y="118687"/>
                  </a:lnTo>
                  <a:lnTo>
                    <a:pt x="644163" y="87198"/>
                  </a:lnTo>
                  <a:lnTo>
                    <a:pt x="606947" y="60554"/>
                  </a:lnTo>
                  <a:lnTo>
                    <a:pt x="567622" y="38755"/>
                  </a:lnTo>
                  <a:lnTo>
                    <a:pt x="526608" y="21799"/>
                  </a:lnTo>
                  <a:lnTo>
                    <a:pt x="484328" y="9688"/>
                  </a:lnTo>
                  <a:lnTo>
                    <a:pt x="441205" y="2422"/>
                  </a:lnTo>
                  <a:lnTo>
                    <a:pt x="397659" y="0"/>
                  </a:lnTo>
                  <a:close/>
                </a:path>
              </a:pathLst>
            </a:custGeom>
            <a:solidFill>
              <a:srgbClr val="0051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8316" y="4764853"/>
              <a:ext cx="795655" cy="810895"/>
            </a:xfrm>
            <a:custGeom>
              <a:avLst/>
              <a:gdLst/>
              <a:ahLst/>
              <a:cxnLst/>
              <a:rect l="l" t="t" r="r" b="b"/>
              <a:pathLst>
                <a:path w="795655" h="810895">
                  <a:moveTo>
                    <a:pt x="397660" y="0"/>
                  </a:moveTo>
                  <a:lnTo>
                    <a:pt x="354114" y="2422"/>
                  </a:lnTo>
                  <a:lnTo>
                    <a:pt x="310991" y="9688"/>
                  </a:lnTo>
                  <a:lnTo>
                    <a:pt x="268711" y="21799"/>
                  </a:lnTo>
                  <a:lnTo>
                    <a:pt x="227698" y="38755"/>
                  </a:lnTo>
                  <a:lnTo>
                    <a:pt x="188372" y="60554"/>
                  </a:lnTo>
                  <a:lnTo>
                    <a:pt x="151156" y="87198"/>
                  </a:lnTo>
                  <a:lnTo>
                    <a:pt x="116471" y="118687"/>
                  </a:lnTo>
                  <a:lnTo>
                    <a:pt x="85571" y="154031"/>
                  </a:lnTo>
                  <a:lnTo>
                    <a:pt x="59424" y="191955"/>
                  </a:lnTo>
                  <a:lnTo>
                    <a:pt x="38031" y="232028"/>
                  </a:lnTo>
                  <a:lnTo>
                    <a:pt x="21392" y="273822"/>
                  </a:lnTo>
                  <a:lnTo>
                    <a:pt x="9507" y="316906"/>
                  </a:lnTo>
                  <a:lnTo>
                    <a:pt x="2376" y="360850"/>
                  </a:lnTo>
                  <a:lnTo>
                    <a:pt x="0" y="405223"/>
                  </a:lnTo>
                  <a:lnTo>
                    <a:pt x="2376" y="449597"/>
                  </a:lnTo>
                  <a:lnTo>
                    <a:pt x="9507" y="493541"/>
                  </a:lnTo>
                  <a:lnTo>
                    <a:pt x="21392" y="536624"/>
                  </a:lnTo>
                  <a:lnTo>
                    <a:pt x="38031" y="578418"/>
                  </a:lnTo>
                  <a:lnTo>
                    <a:pt x="59424" y="618492"/>
                  </a:lnTo>
                  <a:lnTo>
                    <a:pt x="85571" y="656415"/>
                  </a:lnTo>
                  <a:lnTo>
                    <a:pt x="116471" y="691759"/>
                  </a:lnTo>
                  <a:lnTo>
                    <a:pt x="151156" y="723247"/>
                  </a:lnTo>
                  <a:lnTo>
                    <a:pt x="188372" y="749891"/>
                  </a:lnTo>
                  <a:lnTo>
                    <a:pt x="227698" y="771691"/>
                  </a:lnTo>
                  <a:lnTo>
                    <a:pt x="268711" y="788646"/>
                  </a:lnTo>
                  <a:lnTo>
                    <a:pt x="310991" y="800757"/>
                  </a:lnTo>
                  <a:lnTo>
                    <a:pt x="354114" y="808023"/>
                  </a:lnTo>
                  <a:lnTo>
                    <a:pt x="397660" y="810445"/>
                  </a:lnTo>
                  <a:lnTo>
                    <a:pt x="441205" y="808023"/>
                  </a:lnTo>
                  <a:lnTo>
                    <a:pt x="484329" y="800757"/>
                  </a:lnTo>
                  <a:lnTo>
                    <a:pt x="526608" y="788646"/>
                  </a:lnTo>
                  <a:lnTo>
                    <a:pt x="567622" y="771691"/>
                  </a:lnTo>
                  <a:lnTo>
                    <a:pt x="606948" y="749891"/>
                  </a:lnTo>
                  <a:lnTo>
                    <a:pt x="644164" y="723247"/>
                  </a:lnTo>
                  <a:lnTo>
                    <a:pt x="678848" y="691759"/>
                  </a:lnTo>
                  <a:lnTo>
                    <a:pt x="709749" y="656415"/>
                  </a:lnTo>
                  <a:lnTo>
                    <a:pt x="735896" y="618492"/>
                  </a:lnTo>
                  <a:lnTo>
                    <a:pt x="757289" y="578418"/>
                  </a:lnTo>
                  <a:lnTo>
                    <a:pt x="773928" y="536624"/>
                  </a:lnTo>
                  <a:lnTo>
                    <a:pt x="785813" y="493541"/>
                  </a:lnTo>
                  <a:lnTo>
                    <a:pt x="792944" y="449597"/>
                  </a:lnTo>
                  <a:lnTo>
                    <a:pt x="795321" y="405223"/>
                  </a:lnTo>
                  <a:lnTo>
                    <a:pt x="792944" y="360850"/>
                  </a:lnTo>
                  <a:lnTo>
                    <a:pt x="785813" y="316906"/>
                  </a:lnTo>
                  <a:lnTo>
                    <a:pt x="773928" y="273822"/>
                  </a:lnTo>
                  <a:lnTo>
                    <a:pt x="757289" y="232028"/>
                  </a:lnTo>
                  <a:lnTo>
                    <a:pt x="735896" y="191955"/>
                  </a:lnTo>
                  <a:lnTo>
                    <a:pt x="709749" y="154031"/>
                  </a:lnTo>
                  <a:lnTo>
                    <a:pt x="678848" y="118687"/>
                  </a:lnTo>
                  <a:lnTo>
                    <a:pt x="644164" y="87198"/>
                  </a:lnTo>
                  <a:lnTo>
                    <a:pt x="606948" y="60554"/>
                  </a:lnTo>
                  <a:lnTo>
                    <a:pt x="567622" y="38755"/>
                  </a:lnTo>
                  <a:lnTo>
                    <a:pt x="526608" y="21799"/>
                  </a:lnTo>
                  <a:lnTo>
                    <a:pt x="484329" y="9688"/>
                  </a:lnTo>
                  <a:lnTo>
                    <a:pt x="441205" y="2422"/>
                  </a:lnTo>
                  <a:lnTo>
                    <a:pt x="397660" y="0"/>
                  </a:lnTo>
                  <a:close/>
                </a:path>
              </a:pathLst>
            </a:custGeom>
            <a:solidFill>
              <a:srgbClr val="96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7016" y="5368161"/>
              <a:ext cx="795655" cy="810895"/>
            </a:xfrm>
            <a:custGeom>
              <a:avLst/>
              <a:gdLst/>
              <a:ahLst/>
              <a:cxnLst/>
              <a:rect l="l" t="t" r="r" b="b"/>
              <a:pathLst>
                <a:path w="795655" h="810895">
                  <a:moveTo>
                    <a:pt x="397660" y="0"/>
                  </a:moveTo>
                  <a:lnTo>
                    <a:pt x="354114" y="2422"/>
                  </a:lnTo>
                  <a:lnTo>
                    <a:pt x="310991" y="9688"/>
                  </a:lnTo>
                  <a:lnTo>
                    <a:pt x="268711" y="21799"/>
                  </a:lnTo>
                  <a:lnTo>
                    <a:pt x="227698" y="38755"/>
                  </a:lnTo>
                  <a:lnTo>
                    <a:pt x="188372" y="60554"/>
                  </a:lnTo>
                  <a:lnTo>
                    <a:pt x="151156" y="87198"/>
                  </a:lnTo>
                  <a:lnTo>
                    <a:pt x="116471" y="118687"/>
                  </a:lnTo>
                  <a:lnTo>
                    <a:pt x="85571" y="154031"/>
                  </a:lnTo>
                  <a:lnTo>
                    <a:pt x="59424" y="191954"/>
                  </a:lnTo>
                  <a:lnTo>
                    <a:pt x="38031" y="232028"/>
                  </a:lnTo>
                  <a:lnTo>
                    <a:pt x="21392" y="273822"/>
                  </a:lnTo>
                  <a:lnTo>
                    <a:pt x="9507" y="316905"/>
                  </a:lnTo>
                  <a:lnTo>
                    <a:pt x="2376" y="360849"/>
                  </a:lnTo>
                  <a:lnTo>
                    <a:pt x="0" y="405222"/>
                  </a:lnTo>
                  <a:lnTo>
                    <a:pt x="2376" y="449596"/>
                  </a:lnTo>
                  <a:lnTo>
                    <a:pt x="9507" y="493540"/>
                  </a:lnTo>
                  <a:lnTo>
                    <a:pt x="21392" y="536623"/>
                  </a:lnTo>
                  <a:lnTo>
                    <a:pt x="38031" y="578417"/>
                  </a:lnTo>
                  <a:lnTo>
                    <a:pt x="59424" y="618491"/>
                  </a:lnTo>
                  <a:lnTo>
                    <a:pt x="85571" y="656414"/>
                  </a:lnTo>
                  <a:lnTo>
                    <a:pt x="116471" y="691758"/>
                  </a:lnTo>
                  <a:lnTo>
                    <a:pt x="151156" y="723246"/>
                  </a:lnTo>
                  <a:lnTo>
                    <a:pt x="188372" y="749890"/>
                  </a:lnTo>
                  <a:lnTo>
                    <a:pt x="227698" y="771690"/>
                  </a:lnTo>
                  <a:lnTo>
                    <a:pt x="268711" y="788645"/>
                  </a:lnTo>
                  <a:lnTo>
                    <a:pt x="310991" y="800756"/>
                  </a:lnTo>
                  <a:lnTo>
                    <a:pt x="354114" y="808022"/>
                  </a:lnTo>
                  <a:lnTo>
                    <a:pt x="397660" y="810444"/>
                  </a:lnTo>
                  <a:lnTo>
                    <a:pt x="441205" y="808022"/>
                  </a:lnTo>
                  <a:lnTo>
                    <a:pt x="484329" y="800756"/>
                  </a:lnTo>
                  <a:lnTo>
                    <a:pt x="526608" y="788645"/>
                  </a:lnTo>
                  <a:lnTo>
                    <a:pt x="567622" y="771690"/>
                  </a:lnTo>
                  <a:lnTo>
                    <a:pt x="606947" y="749890"/>
                  </a:lnTo>
                  <a:lnTo>
                    <a:pt x="644163" y="723246"/>
                  </a:lnTo>
                  <a:lnTo>
                    <a:pt x="678848" y="691758"/>
                  </a:lnTo>
                  <a:lnTo>
                    <a:pt x="709748" y="656414"/>
                  </a:lnTo>
                  <a:lnTo>
                    <a:pt x="735895" y="618491"/>
                  </a:lnTo>
                  <a:lnTo>
                    <a:pt x="757288" y="578417"/>
                  </a:lnTo>
                  <a:lnTo>
                    <a:pt x="773927" y="536623"/>
                  </a:lnTo>
                  <a:lnTo>
                    <a:pt x="785812" y="493540"/>
                  </a:lnTo>
                  <a:lnTo>
                    <a:pt x="792943" y="449596"/>
                  </a:lnTo>
                  <a:lnTo>
                    <a:pt x="795320" y="405222"/>
                  </a:lnTo>
                  <a:lnTo>
                    <a:pt x="792943" y="360849"/>
                  </a:lnTo>
                  <a:lnTo>
                    <a:pt x="785812" y="316905"/>
                  </a:lnTo>
                  <a:lnTo>
                    <a:pt x="773927" y="273822"/>
                  </a:lnTo>
                  <a:lnTo>
                    <a:pt x="757288" y="232028"/>
                  </a:lnTo>
                  <a:lnTo>
                    <a:pt x="735895" y="191954"/>
                  </a:lnTo>
                  <a:lnTo>
                    <a:pt x="709748" y="154031"/>
                  </a:lnTo>
                  <a:lnTo>
                    <a:pt x="678848" y="118687"/>
                  </a:lnTo>
                  <a:lnTo>
                    <a:pt x="644163" y="87198"/>
                  </a:lnTo>
                  <a:lnTo>
                    <a:pt x="606947" y="60554"/>
                  </a:lnTo>
                  <a:lnTo>
                    <a:pt x="567622" y="38755"/>
                  </a:lnTo>
                  <a:lnTo>
                    <a:pt x="526608" y="21799"/>
                  </a:lnTo>
                  <a:lnTo>
                    <a:pt x="484329" y="9688"/>
                  </a:lnTo>
                  <a:lnTo>
                    <a:pt x="441205" y="2422"/>
                  </a:lnTo>
                  <a:lnTo>
                    <a:pt x="397660" y="0"/>
                  </a:lnTo>
                  <a:close/>
                </a:path>
              </a:pathLst>
            </a:custGeom>
            <a:solidFill>
              <a:srgbClr val="B99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94082" y="4775218"/>
              <a:ext cx="782955" cy="796290"/>
            </a:xfrm>
            <a:custGeom>
              <a:avLst/>
              <a:gdLst/>
              <a:ahLst/>
              <a:cxnLst/>
              <a:rect l="l" t="t" r="r" b="b"/>
              <a:pathLst>
                <a:path w="782955" h="796289">
                  <a:moveTo>
                    <a:pt x="414371" y="0"/>
                  </a:moveTo>
                  <a:lnTo>
                    <a:pt x="368176" y="0"/>
                  </a:lnTo>
                  <a:lnTo>
                    <a:pt x="322241" y="5529"/>
                  </a:lnTo>
                  <a:lnTo>
                    <a:pt x="277083" y="16589"/>
                  </a:lnTo>
                  <a:lnTo>
                    <a:pt x="233221" y="33178"/>
                  </a:lnTo>
                  <a:lnTo>
                    <a:pt x="191175" y="55297"/>
                  </a:lnTo>
                  <a:lnTo>
                    <a:pt x="151462" y="82946"/>
                  </a:lnTo>
                  <a:lnTo>
                    <a:pt x="114600" y="116125"/>
                  </a:lnTo>
                  <a:lnTo>
                    <a:pt x="84196" y="150912"/>
                  </a:lnTo>
                  <a:lnTo>
                    <a:pt x="58469" y="188238"/>
                  </a:lnTo>
                  <a:lnTo>
                    <a:pt x="37420" y="227680"/>
                  </a:lnTo>
                  <a:lnTo>
                    <a:pt x="21049" y="268815"/>
                  </a:lnTo>
                  <a:lnTo>
                    <a:pt x="9355" y="311219"/>
                  </a:lnTo>
                  <a:lnTo>
                    <a:pt x="2338" y="354471"/>
                  </a:lnTo>
                  <a:lnTo>
                    <a:pt x="0" y="398145"/>
                  </a:lnTo>
                  <a:lnTo>
                    <a:pt x="2338" y="441819"/>
                  </a:lnTo>
                  <a:lnTo>
                    <a:pt x="9355" y="485070"/>
                  </a:lnTo>
                  <a:lnTo>
                    <a:pt x="21049" y="527475"/>
                  </a:lnTo>
                  <a:lnTo>
                    <a:pt x="37420" y="568610"/>
                  </a:lnTo>
                  <a:lnTo>
                    <a:pt x="58469" y="608052"/>
                  </a:lnTo>
                  <a:lnTo>
                    <a:pt x="84196" y="645378"/>
                  </a:lnTo>
                  <a:lnTo>
                    <a:pt x="114600" y="680165"/>
                  </a:lnTo>
                  <a:lnTo>
                    <a:pt x="151462" y="713343"/>
                  </a:lnTo>
                  <a:lnTo>
                    <a:pt x="191175" y="740992"/>
                  </a:lnTo>
                  <a:lnTo>
                    <a:pt x="233221" y="763112"/>
                  </a:lnTo>
                  <a:lnTo>
                    <a:pt x="277083" y="779701"/>
                  </a:lnTo>
                  <a:lnTo>
                    <a:pt x="322241" y="790760"/>
                  </a:lnTo>
                  <a:lnTo>
                    <a:pt x="368176" y="796290"/>
                  </a:lnTo>
                  <a:lnTo>
                    <a:pt x="414371" y="796290"/>
                  </a:lnTo>
                  <a:lnTo>
                    <a:pt x="460307" y="790760"/>
                  </a:lnTo>
                  <a:lnTo>
                    <a:pt x="505465" y="779701"/>
                  </a:lnTo>
                  <a:lnTo>
                    <a:pt x="549326" y="763112"/>
                  </a:lnTo>
                  <a:lnTo>
                    <a:pt x="591373" y="740992"/>
                  </a:lnTo>
                  <a:lnTo>
                    <a:pt x="631086" y="713343"/>
                  </a:lnTo>
                  <a:lnTo>
                    <a:pt x="667947" y="680165"/>
                  </a:lnTo>
                  <a:lnTo>
                    <a:pt x="698351" y="645378"/>
                  </a:lnTo>
                  <a:lnTo>
                    <a:pt x="724078" y="608052"/>
                  </a:lnTo>
                  <a:lnTo>
                    <a:pt x="745127" y="568610"/>
                  </a:lnTo>
                  <a:lnTo>
                    <a:pt x="761499" y="527475"/>
                  </a:lnTo>
                  <a:lnTo>
                    <a:pt x="773193" y="485070"/>
                  </a:lnTo>
                  <a:lnTo>
                    <a:pt x="780209" y="441819"/>
                  </a:lnTo>
                  <a:lnTo>
                    <a:pt x="782548" y="398145"/>
                  </a:lnTo>
                  <a:lnTo>
                    <a:pt x="780209" y="354471"/>
                  </a:lnTo>
                  <a:lnTo>
                    <a:pt x="773193" y="311219"/>
                  </a:lnTo>
                  <a:lnTo>
                    <a:pt x="761499" y="268815"/>
                  </a:lnTo>
                  <a:lnTo>
                    <a:pt x="745127" y="227680"/>
                  </a:lnTo>
                  <a:lnTo>
                    <a:pt x="724078" y="188238"/>
                  </a:lnTo>
                  <a:lnTo>
                    <a:pt x="698351" y="150912"/>
                  </a:lnTo>
                  <a:lnTo>
                    <a:pt x="667947" y="116125"/>
                  </a:lnTo>
                  <a:lnTo>
                    <a:pt x="631086" y="82946"/>
                  </a:lnTo>
                  <a:lnTo>
                    <a:pt x="591373" y="55297"/>
                  </a:lnTo>
                  <a:lnTo>
                    <a:pt x="549326" y="33178"/>
                  </a:lnTo>
                  <a:lnTo>
                    <a:pt x="505465" y="16589"/>
                  </a:lnTo>
                  <a:lnTo>
                    <a:pt x="460307" y="5529"/>
                  </a:lnTo>
                  <a:lnTo>
                    <a:pt x="414371" y="0"/>
                  </a:lnTo>
                  <a:close/>
                </a:path>
              </a:pathLst>
            </a:custGeom>
            <a:solidFill>
              <a:srgbClr val="9292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31080" y="5008848"/>
            <a:ext cx="247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Trigger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Fear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CLOSE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83540" y="1014227"/>
            <a:ext cx="530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We </a:t>
            </a:r>
            <a:r>
              <a:rPr dirty="0">
                <a:solidFill>
                  <a:srgbClr val="FFFFFF"/>
                </a:solidFill>
              </a:rPr>
              <a:t>are </a:t>
            </a:r>
            <a:r>
              <a:rPr spc="-5" dirty="0">
                <a:solidFill>
                  <a:srgbClr val="FFFFFF"/>
                </a:solidFill>
              </a:rPr>
              <a:t>buffeted by the energy that we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encounter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29" name="object 29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689796" y="2235200"/>
            <a:ext cx="2247900" cy="2247900"/>
            <a:chOff x="5689796" y="2235200"/>
            <a:chExt cx="2247900" cy="2247900"/>
          </a:xfrm>
        </p:grpSpPr>
        <p:sp>
          <p:nvSpPr>
            <p:cNvPr id="35" name="object 35"/>
            <p:cNvSpPr/>
            <p:nvPr/>
          </p:nvSpPr>
          <p:spPr>
            <a:xfrm>
              <a:off x="5689796" y="2235200"/>
              <a:ext cx="2247498" cy="22476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08626" y="2954344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59" h="810260">
                  <a:moveTo>
                    <a:pt x="505823" y="0"/>
                  </a:moveTo>
                  <a:lnTo>
                    <a:pt x="455557" y="2829"/>
                  </a:lnTo>
                  <a:lnTo>
                    <a:pt x="405735" y="8938"/>
                  </a:lnTo>
                  <a:lnTo>
                    <a:pt x="356519" y="18272"/>
                  </a:lnTo>
                  <a:lnTo>
                    <a:pt x="308073" y="30779"/>
                  </a:lnTo>
                  <a:lnTo>
                    <a:pt x="260561" y="46406"/>
                  </a:lnTo>
                  <a:lnTo>
                    <a:pt x="214147" y="65099"/>
                  </a:lnTo>
                  <a:lnTo>
                    <a:pt x="168993" y="86804"/>
                  </a:lnTo>
                  <a:lnTo>
                    <a:pt x="125264" y="111469"/>
                  </a:lnTo>
                  <a:lnTo>
                    <a:pt x="83123" y="139041"/>
                  </a:lnTo>
                  <a:lnTo>
                    <a:pt x="42734" y="169465"/>
                  </a:lnTo>
                  <a:lnTo>
                    <a:pt x="4260" y="202688"/>
                  </a:lnTo>
                  <a:lnTo>
                    <a:pt x="438" y="253384"/>
                  </a:lnTo>
                  <a:lnTo>
                    <a:pt x="0" y="303946"/>
                  </a:lnTo>
                  <a:lnTo>
                    <a:pt x="2891" y="354216"/>
                  </a:lnTo>
                  <a:lnTo>
                    <a:pt x="9059" y="404031"/>
                  </a:lnTo>
                  <a:lnTo>
                    <a:pt x="18447" y="453229"/>
                  </a:lnTo>
                  <a:lnTo>
                    <a:pt x="31001" y="501651"/>
                  </a:lnTo>
                  <a:lnTo>
                    <a:pt x="46667" y="549134"/>
                  </a:lnTo>
                  <a:lnTo>
                    <a:pt x="65389" y="595518"/>
                  </a:lnTo>
                  <a:lnTo>
                    <a:pt x="87114" y="640641"/>
                  </a:lnTo>
                  <a:lnTo>
                    <a:pt x="111787" y="684342"/>
                  </a:lnTo>
                  <a:lnTo>
                    <a:pt x="139353" y="726459"/>
                  </a:lnTo>
                  <a:lnTo>
                    <a:pt x="169757" y="766832"/>
                  </a:lnTo>
                  <a:lnTo>
                    <a:pt x="202946" y="805300"/>
                  </a:lnTo>
                  <a:lnTo>
                    <a:pt x="253577" y="809168"/>
                  </a:lnTo>
                  <a:lnTo>
                    <a:pt x="304098" y="809655"/>
                  </a:lnTo>
                  <a:lnTo>
                    <a:pt x="354344" y="806812"/>
                  </a:lnTo>
                  <a:lnTo>
                    <a:pt x="404151" y="800693"/>
                  </a:lnTo>
                  <a:lnTo>
                    <a:pt x="453353" y="791351"/>
                  </a:lnTo>
                  <a:lnTo>
                    <a:pt x="501787" y="778840"/>
                  </a:lnTo>
                  <a:lnTo>
                    <a:pt x="549288" y="763214"/>
                  </a:lnTo>
                  <a:lnTo>
                    <a:pt x="595691" y="744524"/>
                  </a:lnTo>
                  <a:lnTo>
                    <a:pt x="640831" y="722825"/>
                  </a:lnTo>
                  <a:lnTo>
                    <a:pt x="684544" y="698171"/>
                  </a:lnTo>
                  <a:lnTo>
                    <a:pt x="726665" y="670613"/>
                  </a:lnTo>
                  <a:lnTo>
                    <a:pt x="767030" y="640206"/>
                  </a:lnTo>
                  <a:lnTo>
                    <a:pt x="805474" y="607003"/>
                  </a:lnTo>
                  <a:lnTo>
                    <a:pt x="809318" y="556309"/>
                  </a:lnTo>
                  <a:lnTo>
                    <a:pt x="809774" y="505748"/>
                  </a:lnTo>
                  <a:lnTo>
                    <a:pt x="806898" y="455481"/>
                  </a:lnTo>
                  <a:lnTo>
                    <a:pt x="800745" y="405670"/>
                  </a:lnTo>
                  <a:lnTo>
                    <a:pt x="791370" y="356475"/>
                  </a:lnTo>
                  <a:lnTo>
                    <a:pt x="778829" y="308057"/>
                  </a:lnTo>
                  <a:lnTo>
                    <a:pt x="763177" y="260577"/>
                  </a:lnTo>
                  <a:lnTo>
                    <a:pt x="744470" y="214195"/>
                  </a:lnTo>
                  <a:lnTo>
                    <a:pt x="722762" y="169072"/>
                  </a:lnTo>
                  <a:lnTo>
                    <a:pt x="698108" y="125370"/>
                  </a:lnTo>
                  <a:lnTo>
                    <a:pt x="670565" y="83248"/>
                  </a:lnTo>
                  <a:lnTo>
                    <a:pt x="640187" y="42869"/>
                  </a:lnTo>
                  <a:lnTo>
                    <a:pt x="607029" y="4392"/>
                  </a:lnTo>
                  <a:lnTo>
                    <a:pt x="556368" y="503"/>
                  </a:lnTo>
                  <a:lnTo>
                    <a:pt x="505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100"/>
            <a:ext cx="9144000" cy="6057900"/>
            <a:chOff x="0" y="800100"/>
            <a:chExt cx="9144000" cy="6057900"/>
          </a:xfrm>
        </p:grpSpPr>
        <p:sp>
          <p:nvSpPr>
            <p:cNvPr id="3" name="object 3"/>
            <p:cNvSpPr/>
            <p:nvPr/>
          </p:nvSpPr>
          <p:spPr>
            <a:xfrm>
              <a:off x="1752599" y="2946399"/>
              <a:ext cx="3810000" cy="391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00100"/>
              <a:ext cx="9144000" cy="215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2599" y="2959099"/>
              <a:ext cx="3581400" cy="3898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3740" y="1068138"/>
            <a:ext cx="7101840" cy="14401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15900" indent="-203200">
              <a:lnSpc>
                <a:spcPct val="100000"/>
              </a:lnSpc>
              <a:spcBef>
                <a:spcPts val="570"/>
              </a:spcBef>
              <a:buSzPct val="125000"/>
              <a:buChar char="•"/>
              <a:tabLst>
                <a:tab pos="215900" algn="l"/>
              </a:tabLst>
            </a:pP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In working with </a:t>
            </a:r>
            <a:r>
              <a:rPr sz="2700" b="1" spc="-37" baseline="3086" dirty="0">
                <a:solidFill>
                  <a:srgbClr val="FFFFFF"/>
                </a:solidFill>
                <a:latin typeface="Arial"/>
                <a:cs typeface="Arial"/>
              </a:rPr>
              <a:t>energy,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we understand human</a:t>
            </a:r>
            <a:r>
              <a:rPr sz="2700" b="1" spc="44" baseline="30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dynamics</a:t>
            </a:r>
            <a:endParaRPr sz="2700" baseline="3086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1040"/>
              </a:spcBef>
              <a:buSzPct val="125000"/>
              <a:buChar char="•"/>
              <a:tabLst>
                <a:tab pos="215900" algn="l"/>
              </a:tabLst>
            </a:pP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people, we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display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in our own unique</a:t>
            </a:r>
            <a:r>
              <a:rPr sz="2700" b="1" spc="-52" baseline="30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endParaRPr sz="2700" baseline="3086">
              <a:latin typeface="Arial"/>
              <a:cs typeface="Arial"/>
            </a:endParaRPr>
          </a:p>
          <a:p>
            <a:pPr marL="215900" marR="5080" indent="-203200">
              <a:lnSpc>
                <a:spcPts val="2100"/>
              </a:lnSpc>
              <a:spcBef>
                <a:spcPts val="1160"/>
              </a:spcBef>
              <a:buSzPct val="125000"/>
              <a:buChar char="•"/>
              <a:tabLst>
                <a:tab pos="215900" algn="l"/>
              </a:tabLst>
            </a:pP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Some personality traits we commonly classify </a:t>
            </a:r>
            <a:r>
              <a:rPr sz="2700" b="1" baseline="3086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700" b="1" spc="-7" baseline="3086" dirty="0">
                <a:solidFill>
                  <a:srgbClr val="FFFFFF"/>
                </a:solidFill>
                <a:latin typeface="Arial"/>
                <a:cs typeface="Arial"/>
              </a:rPr>
              <a:t>dysfunctional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or neurotic, some we consider constructive or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wise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10" y="241317"/>
            <a:ext cx="728980" cy="346710"/>
            <a:chOff x="304810" y="241317"/>
            <a:chExt cx="728980" cy="346710"/>
          </a:xfrm>
        </p:grpSpPr>
        <p:sp>
          <p:nvSpPr>
            <p:cNvPr id="8" name="object 8"/>
            <p:cNvSpPr/>
            <p:nvPr/>
          </p:nvSpPr>
          <p:spPr>
            <a:xfrm>
              <a:off x="304800" y="241325"/>
              <a:ext cx="556895" cy="346710"/>
            </a:xfrm>
            <a:custGeom>
              <a:avLst/>
              <a:gdLst/>
              <a:ahLst/>
              <a:cxnLst/>
              <a:rect l="l" t="t" r="r" b="b"/>
              <a:pathLst>
                <a:path w="556894" h="346709">
                  <a:moveTo>
                    <a:pt x="321043" y="22339"/>
                  </a:moveTo>
                  <a:lnTo>
                    <a:pt x="313715" y="17767"/>
                  </a:lnTo>
                  <a:lnTo>
                    <a:pt x="310781" y="19799"/>
                  </a:lnTo>
                  <a:lnTo>
                    <a:pt x="309321" y="20307"/>
                  </a:lnTo>
                  <a:lnTo>
                    <a:pt x="302475" y="20815"/>
                  </a:lnTo>
                  <a:lnTo>
                    <a:pt x="273265" y="21780"/>
                  </a:lnTo>
                  <a:lnTo>
                    <a:pt x="235851" y="22402"/>
                  </a:lnTo>
                  <a:lnTo>
                    <a:pt x="165163" y="22847"/>
                  </a:lnTo>
                  <a:lnTo>
                    <a:pt x="104089" y="22529"/>
                  </a:lnTo>
                  <a:lnTo>
                    <a:pt x="70472" y="21780"/>
                  </a:lnTo>
                  <a:lnTo>
                    <a:pt x="41033" y="19799"/>
                  </a:lnTo>
                  <a:lnTo>
                    <a:pt x="31750" y="17259"/>
                  </a:lnTo>
                  <a:lnTo>
                    <a:pt x="27838" y="14211"/>
                  </a:lnTo>
                  <a:lnTo>
                    <a:pt x="19545" y="14211"/>
                  </a:lnTo>
                  <a:lnTo>
                    <a:pt x="13258" y="35445"/>
                  </a:lnTo>
                  <a:lnTo>
                    <a:pt x="7797" y="51701"/>
                  </a:lnTo>
                  <a:lnTo>
                    <a:pt x="0" y="72694"/>
                  </a:lnTo>
                  <a:lnTo>
                    <a:pt x="12217" y="75742"/>
                  </a:lnTo>
                  <a:lnTo>
                    <a:pt x="18313" y="62268"/>
                  </a:lnTo>
                  <a:lnTo>
                    <a:pt x="28765" y="52946"/>
                  </a:lnTo>
                  <a:lnTo>
                    <a:pt x="49390" y="47510"/>
                  </a:lnTo>
                  <a:lnTo>
                    <a:pt x="86004" y="45758"/>
                  </a:lnTo>
                  <a:lnTo>
                    <a:pt x="113118" y="46126"/>
                  </a:lnTo>
                  <a:lnTo>
                    <a:pt x="135737" y="106946"/>
                  </a:lnTo>
                  <a:lnTo>
                    <a:pt x="136271" y="147751"/>
                  </a:lnTo>
                  <a:lnTo>
                    <a:pt x="136347" y="186118"/>
                  </a:lnTo>
                  <a:lnTo>
                    <a:pt x="136182" y="212001"/>
                  </a:lnTo>
                  <a:lnTo>
                    <a:pt x="135369" y="253288"/>
                  </a:lnTo>
                  <a:lnTo>
                    <a:pt x="133464" y="293154"/>
                  </a:lnTo>
                  <a:lnTo>
                    <a:pt x="107492" y="325628"/>
                  </a:lnTo>
                  <a:lnTo>
                    <a:pt x="82092" y="333082"/>
                  </a:lnTo>
                  <a:lnTo>
                    <a:pt x="86487" y="346290"/>
                  </a:lnTo>
                  <a:lnTo>
                    <a:pt x="116611" y="341566"/>
                  </a:lnTo>
                  <a:lnTo>
                    <a:pt x="138290" y="339140"/>
                  </a:lnTo>
                  <a:lnTo>
                    <a:pt x="159600" y="338251"/>
                  </a:lnTo>
                  <a:lnTo>
                    <a:pt x="188607" y="338124"/>
                  </a:lnTo>
                  <a:lnTo>
                    <a:pt x="226491" y="340702"/>
                  </a:lnTo>
                  <a:lnTo>
                    <a:pt x="236512" y="341172"/>
                  </a:lnTo>
                  <a:lnTo>
                    <a:pt x="237972" y="328498"/>
                  </a:lnTo>
                  <a:lnTo>
                    <a:pt x="233578" y="327482"/>
                  </a:lnTo>
                  <a:lnTo>
                    <a:pt x="231622" y="327482"/>
                  </a:lnTo>
                  <a:lnTo>
                    <a:pt x="214045" y="324904"/>
                  </a:lnTo>
                  <a:lnTo>
                    <a:pt x="200647" y="321271"/>
                  </a:lnTo>
                  <a:lnTo>
                    <a:pt x="192608" y="313677"/>
                  </a:lnTo>
                  <a:lnTo>
                    <a:pt x="188696" y="296837"/>
                  </a:lnTo>
                  <a:lnTo>
                    <a:pt x="187667" y="265442"/>
                  </a:lnTo>
                  <a:lnTo>
                    <a:pt x="187998" y="200660"/>
                  </a:lnTo>
                  <a:lnTo>
                    <a:pt x="188874" y="140131"/>
                  </a:lnTo>
                  <a:lnTo>
                    <a:pt x="190106" y="87718"/>
                  </a:lnTo>
                  <a:lnTo>
                    <a:pt x="191541" y="47282"/>
                  </a:lnTo>
                  <a:lnTo>
                    <a:pt x="210947" y="45783"/>
                  </a:lnTo>
                  <a:lnTo>
                    <a:pt x="239547" y="45974"/>
                  </a:lnTo>
                  <a:lnTo>
                    <a:pt x="259600" y="47409"/>
                  </a:lnTo>
                  <a:lnTo>
                    <a:pt x="279107" y="51333"/>
                  </a:lnTo>
                  <a:lnTo>
                    <a:pt x="294665" y="58978"/>
                  </a:lnTo>
                  <a:lnTo>
                    <a:pt x="292709" y="78295"/>
                  </a:lnTo>
                  <a:lnTo>
                    <a:pt x="307365" y="75742"/>
                  </a:lnTo>
                  <a:lnTo>
                    <a:pt x="309778" y="59740"/>
                  </a:lnTo>
                  <a:lnTo>
                    <a:pt x="313486" y="45034"/>
                  </a:lnTo>
                  <a:lnTo>
                    <a:pt x="317550" y="32321"/>
                  </a:lnTo>
                  <a:lnTo>
                    <a:pt x="321043" y="22339"/>
                  </a:lnTo>
                  <a:close/>
                </a:path>
                <a:path w="556894" h="346709">
                  <a:moveTo>
                    <a:pt x="556412" y="327469"/>
                  </a:moveTo>
                  <a:lnTo>
                    <a:pt x="536384" y="325945"/>
                  </a:lnTo>
                  <a:lnTo>
                    <a:pt x="534924" y="325437"/>
                  </a:lnTo>
                  <a:lnTo>
                    <a:pt x="529272" y="324281"/>
                  </a:lnTo>
                  <a:lnTo>
                    <a:pt x="526376" y="320421"/>
                  </a:lnTo>
                  <a:lnTo>
                    <a:pt x="525310" y="312064"/>
                  </a:lnTo>
                  <a:lnTo>
                    <a:pt x="524421" y="233095"/>
                  </a:lnTo>
                  <a:lnTo>
                    <a:pt x="519226" y="188633"/>
                  </a:lnTo>
                  <a:lnTo>
                    <a:pt x="505155" y="162864"/>
                  </a:lnTo>
                  <a:lnTo>
                    <a:pt x="477748" y="154546"/>
                  </a:lnTo>
                  <a:lnTo>
                    <a:pt x="459117" y="156260"/>
                  </a:lnTo>
                  <a:lnTo>
                    <a:pt x="440118" y="160985"/>
                  </a:lnTo>
                  <a:lnTo>
                    <a:pt x="421119" y="168084"/>
                  </a:lnTo>
                  <a:lnTo>
                    <a:pt x="402488" y="176949"/>
                  </a:lnTo>
                  <a:lnTo>
                    <a:pt x="403174" y="111734"/>
                  </a:lnTo>
                  <a:lnTo>
                    <a:pt x="404990" y="64554"/>
                  </a:lnTo>
                  <a:lnTo>
                    <a:pt x="407644" y="30340"/>
                  </a:lnTo>
                  <a:lnTo>
                    <a:pt x="410794" y="4025"/>
                  </a:lnTo>
                  <a:lnTo>
                    <a:pt x="399554" y="0"/>
                  </a:lnTo>
                  <a:lnTo>
                    <a:pt x="388124" y="6819"/>
                  </a:lnTo>
                  <a:lnTo>
                    <a:pt x="378421" y="12039"/>
                  </a:lnTo>
                  <a:lnTo>
                    <a:pt x="367804" y="16700"/>
                  </a:lnTo>
                  <a:lnTo>
                    <a:pt x="328701" y="31000"/>
                  </a:lnTo>
                  <a:lnTo>
                    <a:pt x="328701" y="45237"/>
                  </a:lnTo>
                  <a:lnTo>
                    <a:pt x="334568" y="42697"/>
                  </a:lnTo>
                  <a:lnTo>
                    <a:pt x="338963" y="41173"/>
                  </a:lnTo>
                  <a:lnTo>
                    <a:pt x="343839" y="41173"/>
                  </a:lnTo>
                  <a:lnTo>
                    <a:pt x="353441" y="45783"/>
                  </a:lnTo>
                  <a:lnTo>
                    <a:pt x="358381" y="57492"/>
                  </a:lnTo>
                  <a:lnTo>
                    <a:pt x="360197" y="73113"/>
                  </a:lnTo>
                  <a:lnTo>
                    <a:pt x="360451" y="89458"/>
                  </a:lnTo>
                  <a:lnTo>
                    <a:pt x="360045" y="142748"/>
                  </a:lnTo>
                  <a:lnTo>
                    <a:pt x="358990" y="201041"/>
                  </a:lnTo>
                  <a:lnTo>
                    <a:pt x="357568" y="253873"/>
                  </a:lnTo>
                  <a:lnTo>
                    <a:pt x="354799" y="307619"/>
                  </a:lnTo>
                  <a:lnTo>
                    <a:pt x="328701" y="330009"/>
                  </a:lnTo>
                  <a:lnTo>
                    <a:pt x="328701" y="342722"/>
                  </a:lnTo>
                  <a:lnTo>
                    <a:pt x="338836" y="341515"/>
                  </a:lnTo>
                  <a:lnTo>
                    <a:pt x="351485" y="340360"/>
                  </a:lnTo>
                  <a:lnTo>
                    <a:pt x="366420" y="339496"/>
                  </a:lnTo>
                  <a:lnTo>
                    <a:pt x="383438" y="339153"/>
                  </a:lnTo>
                  <a:lnTo>
                    <a:pt x="392950" y="339242"/>
                  </a:lnTo>
                  <a:lnTo>
                    <a:pt x="429348" y="340207"/>
                  </a:lnTo>
                  <a:lnTo>
                    <a:pt x="429348" y="327469"/>
                  </a:lnTo>
                  <a:lnTo>
                    <a:pt x="413778" y="326072"/>
                  </a:lnTo>
                  <a:lnTo>
                    <a:pt x="404749" y="322389"/>
                  </a:lnTo>
                  <a:lnTo>
                    <a:pt x="400570" y="313740"/>
                  </a:lnTo>
                  <a:lnTo>
                    <a:pt x="399554" y="297484"/>
                  </a:lnTo>
                  <a:lnTo>
                    <a:pt x="401408" y="218236"/>
                  </a:lnTo>
                  <a:lnTo>
                    <a:pt x="422643" y="184950"/>
                  </a:lnTo>
                  <a:lnTo>
                    <a:pt x="449414" y="179489"/>
                  </a:lnTo>
                  <a:lnTo>
                    <a:pt x="466839" y="184937"/>
                  </a:lnTo>
                  <a:lnTo>
                    <a:pt x="477075" y="200964"/>
                  </a:lnTo>
                  <a:lnTo>
                    <a:pt x="481901" y="227114"/>
                  </a:lnTo>
                  <a:lnTo>
                    <a:pt x="483120" y="262877"/>
                  </a:lnTo>
                  <a:lnTo>
                    <a:pt x="482739" y="298221"/>
                  </a:lnTo>
                  <a:lnTo>
                    <a:pt x="480060" y="317487"/>
                  </a:lnTo>
                  <a:lnTo>
                    <a:pt x="472808" y="326745"/>
                  </a:lnTo>
                  <a:lnTo>
                    <a:pt x="458698" y="332041"/>
                  </a:lnTo>
                  <a:lnTo>
                    <a:pt x="460159" y="342201"/>
                  </a:lnTo>
                  <a:lnTo>
                    <a:pt x="496938" y="340639"/>
                  </a:lnTo>
                  <a:lnTo>
                    <a:pt x="525437" y="339877"/>
                  </a:lnTo>
                  <a:lnTo>
                    <a:pt x="556412" y="340207"/>
                  </a:lnTo>
                  <a:lnTo>
                    <a:pt x="556412" y="3274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8908" y="390820"/>
              <a:ext cx="164705" cy="1937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51229" y="260121"/>
            <a:ext cx="1228725" cy="464184"/>
          </a:xfrm>
          <a:custGeom>
            <a:avLst/>
            <a:gdLst/>
            <a:ahLst/>
            <a:cxnLst/>
            <a:rect l="l" t="t" r="r" b="b"/>
            <a:pathLst>
              <a:path w="1228725" h="464184">
                <a:moveTo>
                  <a:pt x="262915" y="245592"/>
                </a:moveTo>
                <a:lnTo>
                  <a:pt x="252145" y="245592"/>
                </a:lnTo>
                <a:lnTo>
                  <a:pt x="245275" y="262305"/>
                </a:lnTo>
                <a:lnTo>
                  <a:pt x="230835" y="281203"/>
                </a:lnTo>
                <a:lnTo>
                  <a:pt x="203847" y="296672"/>
                </a:lnTo>
                <a:lnTo>
                  <a:pt x="159308" y="303072"/>
                </a:lnTo>
                <a:lnTo>
                  <a:pt x="139293" y="302387"/>
                </a:lnTo>
                <a:lnTo>
                  <a:pt x="91859" y="295986"/>
                </a:lnTo>
                <a:lnTo>
                  <a:pt x="86575" y="254787"/>
                </a:lnTo>
                <a:lnTo>
                  <a:pt x="86004" y="235470"/>
                </a:lnTo>
                <a:lnTo>
                  <a:pt x="87464" y="168300"/>
                </a:lnTo>
                <a:lnTo>
                  <a:pt x="95288" y="166979"/>
                </a:lnTo>
                <a:lnTo>
                  <a:pt x="103009" y="166027"/>
                </a:lnTo>
                <a:lnTo>
                  <a:pt x="112369" y="165455"/>
                </a:lnTo>
                <a:lnTo>
                  <a:pt x="125120" y="165252"/>
                </a:lnTo>
                <a:lnTo>
                  <a:pt x="169837" y="166255"/>
                </a:lnTo>
                <a:lnTo>
                  <a:pt x="193395" y="171754"/>
                </a:lnTo>
                <a:lnTo>
                  <a:pt x="203581" y="185445"/>
                </a:lnTo>
                <a:lnTo>
                  <a:pt x="208178" y="211035"/>
                </a:lnTo>
                <a:lnTo>
                  <a:pt x="219417" y="211035"/>
                </a:lnTo>
                <a:lnTo>
                  <a:pt x="219417" y="113880"/>
                </a:lnTo>
                <a:lnTo>
                  <a:pt x="208178" y="113880"/>
                </a:lnTo>
                <a:lnTo>
                  <a:pt x="207365" y="118148"/>
                </a:lnTo>
                <a:lnTo>
                  <a:pt x="204939" y="127254"/>
                </a:lnTo>
                <a:lnTo>
                  <a:pt x="155752" y="147891"/>
                </a:lnTo>
                <a:lnTo>
                  <a:pt x="131953" y="148475"/>
                </a:lnTo>
                <a:lnTo>
                  <a:pt x="119354" y="148310"/>
                </a:lnTo>
                <a:lnTo>
                  <a:pt x="87464" y="146951"/>
                </a:lnTo>
                <a:lnTo>
                  <a:pt x="87045" y="120065"/>
                </a:lnTo>
                <a:lnTo>
                  <a:pt x="87261" y="82257"/>
                </a:lnTo>
                <a:lnTo>
                  <a:pt x="91859" y="23914"/>
                </a:lnTo>
                <a:lnTo>
                  <a:pt x="138328" y="18745"/>
                </a:lnTo>
                <a:lnTo>
                  <a:pt x="153441" y="18288"/>
                </a:lnTo>
                <a:lnTo>
                  <a:pt x="184619" y="19951"/>
                </a:lnTo>
                <a:lnTo>
                  <a:pt x="206044" y="25044"/>
                </a:lnTo>
                <a:lnTo>
                  <a:pt x="218389" y="33756"/>
                </a:lnTo>
                <a:lnTo>
                  <a:pt x="222351" y="46278"/>
                </a:lnTo>
                <a:lnTo>
                  <a:pt x="222351" y="52895"/>
                </a:lnTo>
                <a:lnTo>
                  <a:pt x="219417" y="66103"/>
                </a:lnTo>
                <a:lnTo>
                  <a:pt x="222834" y="66573"/>
                </a:lnTo>
                <a:lnTo>
                  <a:pt x="227228" y="67627"/>
                </a:lnTo>
                <a:lnTo>
                  <a:pt x="229666" y="67627"/>
                </a:lnTo>
                <a:lnTo>
                  <a:pt x="234480" y="61988"/>
                </a:lnTo>
                <a:lnTo>
                  <a:pt x="238734" y="46964"/>
                </a:lnTo>
                <a:lnTo>
                  <a:pt x="241515" y="25361"/>
                </a:lnTo>
                <a:lnTo>
                  <a:pt x="241922" y="0"/>
                </a:lnTo>
                <a:lnTo>
                  <a:pt x="220332" y="1460"/>
                </a:lnTo>
                <a:lnTo>
                  <a:pt x="201282" y="2222"/>
                </a:lnTo>
                <a:lnTo>
                  <a:pt x="181775" y="2501"/>
                </a:lnTo>
                <a:lnTo>
                  <a:pt x="4406" y="2540"/>
                </a:lnTo>
                <a:lnTo>
                  <a:pt x="4406" y="11176"/>
                </a:lnTo>
                <a:lnTo>
                  <a:pt x="4889" y="11684"/>
                </a:lnTo>
                <a:lnTo>
                  <a:pt x="7823" y="12192"/>
                </a:lnTo>
                <a:lnTo>
                  <a:pt x="20942" y="16179"/>
                </a:lnTo>
                <a:lnTo>
                  <a:pt x="28028" y="21475"/>
                </a:lnTo>
                <a:lnTo>
                  <a:pt x="32092" y="31153"/>
                </a:lnTo>
                <a:lnTo>
                  <a:pt x="34201" y="47802"/>
                </a:lnTo>
                <a:lnTo>
                  <a:pt x="34734" y="66001"/>
                </a:lnTo>
                <a:lnTo>
                  <a:pt x="37109" y="119951"/>
                </a:lnTo>
                <a:lnTo>
                  <a:pt x="37655" y="137299"/>
                </a:lnTo>
                <a:lnTo>
                  <a:pt x="37414" y="170903"/>
                </a:lnTo>
                <a:lnTo>
                  <a:pt x="36537" y="214210"/>
                </a:lnTo>
                <a:lnTo>
                  <a:pt x="34734" y="256590"/>
                </a:lnTo>
                <a:lnTo>
                  <a:pt x="28257" y="297484"/>
                </a:lnTo>
                <a:lnTo>
                  <a:pt x="1473" y="310184"/>
                </a:lnTo>
                <a:lnTo>
                  <a:pt x="0" y="323430"/>
                </a:lnTo>
                <a:lnTo>
                  <a:pt x="31673" y="321221"/>
                </a:lnTo>
                <a:lnTo>
                  <a:pt x="58026" y="319811"/>
                </a:lnTo>
                <a:lnTo>
                  <a:pt x="83845" y="319074"/>
                </a:lnTo>
                <a:lnTo>
                  <a:pt x="113880" y="318858"/>
                </a:lnTo>
                <a:lnTo>
                  <a:pt x="143903" y="318998"/>
                </a:lnTo>
                <a:lnTo>
                  <a:pt x="170561" y="319608"/>
                </a:lnTo>
                <a:lnTo>
                  <a:pt x="200875" y="320992"/>
                </a:lnTo>
                <a:lnTo>
                  <a:pt x="241922" y="323430"/>
                </a:lnTo>
                <a:lnTo>
                  <a:pt x="250837" y="300964"/>
                </a:lnTo>
                <a:lnTo>
                  <a:pt x="256819" y="282613"/>
                </a:lnTo>
                <a:lnTo>
                  <a:pt x="260604" y="265201"/>
                </a:lnTo>
                <a:lnTo>
                  <a:pt x="262915" y="245592"/>
                </a:lnTo>
                <a:close/>
              </a:path>
              <a:path w="1228725" h="464184">
                <a:moveTo>
                  <a:pt x="492467" y="308178"/>
                </a:moveTo>
                <a:lnTo>
                  <a:pt x="490994" y="308178"/>
                </a:lnTo>
                <a:lnTo>
                  <a:pt x="485597" y="306654"/>
                </a:lnTo>
                <a:lnTo>
                  <a:pt x="465569" y="303060"/>
                </a:lnTo>
                <a:lnTo>
                  <a:pt x="465074" y="292900"/>
                </a:lnTo>
                <a:lnTo>
                  <a:pt x="465074" y="201879"/>
                </a:lnTo>
                <a:lnTo>
                  <a:pt x="464312" y="181368"/>
                </a:lnTo>
                <a:lnTo>
                  <a:pt x="458901" y="159042"/>
                </a:lnTo>
                <a:lnTo>
                  <a:pt x="444246" y="141097"/>
                </a:lnTo>
                <a:lnTo>
                  <a:pt x="415709" y="133731"/>
                </a:lnTo>
                <a:lnTo>
                  <a:pt x="393268" y="136880"/>
                </a:lnTo>
                <a:lnTo>
                  <a:pt x="372478" y="144348"/>
                </a:lnTo>
                <a:lnTo>
                  <a:pt x="354977" y="153250"/>
                </a:lnTo>
                <a:lnTo>
                  <a:pt x="342417" y="160680"/>
                </a:lnTo>
                <a:lnTo>
                  <a:pt x="342417" y="132715"/>
                </a:lnTo>
                <a:lnTo>
                  <a:pt x="337045" y="129667"/>
                </a:lnTo>
                <a:lnTo>
                  <a:pt x="330161" y="131965"/>
                </a:lnTo>
                <a:lnTo>
                  <a:pt x="316458" y="137744"/>
                </a:lnTo>
                <a:lnTo>
                  <a:pt x="295338" y="145326"/>
                </a:lnTo>
                <a:lnTo>
                  <a:pt x="266179" y="153047"/>
                </a:lnTo>
                <a:lnTo>
                  <a:pt x="268630" y="165252"/>
                </a:lnTo>
                <a:lnTo>
                  <a:pt x="285724" y="167830"/>
                </a:lnTo>
                <a:lnTo>
                  <a:pt x="287705" y="167830"/>
                </a:lnTo>
                <a:lnTo>
                  <a:pt x="291579" y="171894"/>
                </a:lnTo>
                <a:lnTo>
                  <a:pt x="295249" y="182994"/>
                </a:lnTo>
                <a:lnTo>
                  <a:pt x="297141" y="200875"/>
                </a:lnTo>
                <a:lnTo>
                  <a:pt x="297827" y="219506"/>
                </a:lnTo>
                <a:lnTo>
                  <a:pt x="297929" y="232918"/>
                </a:lnTo>
                <a:lnTo>
                  <a:pt x="297307" y="271259"/>
                </a:lnTo>
                <a:lnTo>
                  <a:pt x="293611" y="291719"/>
                </a:lnTo>
                <a:lnTo>
                  <a:pt x="284137" y="301218"/>
                </a:lnTo>
                <a:lnTo>
                  <a:pt x="266179" y="306654"/>
                </a:lnTo>
                <a:lnTo>
                  <a:pt x="266179" y="318858"/>
                </a:lnTo>
                <a:lnTo>
                  <a:pt x="324091" y="319112"/>
                </a:lnTo>
                <a:lnTo>
                  <a:pt x="346735" y="319709"/>
                </a:lnTo>
                <a:lnTo>
                  <a:pt x="371754" y="320890"/>
                </a:lnTo>
                <a:lnTo>
                  <a:pt x="371754" y="308178"/>
                </a:lnTo>
                <a:lnTo>
                  <a:pt x="363943" y="307162"/>
                </a:lnTo>
                <a:lnTo>
                  <a:pt x="357555" y="305638"/>
                </a:lnTo>
                <a:lnTo>
                  <a:pt x="354139" y="305130"/>
                </a:lnTo>
                <a:lnTo>
                  <a:pt x="346811" y="302082"/>
                </a:lnTo>
                <a:lnTo>
                  <a:pt x="343052" y="294500"/>
                </a:lnTo>
                <a:lnTo>
                  <a:pt x="341668" y="279019"/>
                </a:lnTo>
                <a:lnTo>
                  <a:pt x="341464" y="252234"/>
                </a:lnTo>
                <a:lnTo>
                  <a:pt x="342417" y="176466"/>
                </a:lnTo>
                <a:lnTo>
                  <a:pt x="350926" y="171716"/>
                </a:lnTo>
                <a:lnTo>
                  <a:pt x="361670" y="166725"/>
                </a:lnTo>
                <a:lnTo>
                  <a:pt x="374523" y="162788"/>
                </a:lnTo>
                <a:lnTo>
                  <a:pt x="389331" y="161188"/>
                </a:lnTo>
                <a:lnTo>
                  <a:pt x="405650" y="164477"/>
                </a:lnTo>
                <a:lnTo>
                  <a:pt x="415315" y="175298"/>
                </a:lnTo>
                <a:lnTo>
                  <a:pt x="419938" y="195097"/>
                </a:lnTo>
                <a:lnTo>
                  <a:pt x="421119" y="225298"/>
                </a:lnTo>
                <a:lnTo>
                  <a:pt x="419684" y="269494"/>
                </a:lnTo>
                <a:lnTo>
                  <a:pt x="414756" y="293230"/>
                </a:lnTo>
                <a:lnTo>
                  <a:pt x="405434" y="303733"/>
                </a:lnTo>
                <a:lnTo>
                  <a:pt x="390804" y="308178"/>
                </a:lnTo>
                <a:lnTo>
                  <a:pt x="390804" y="320890"/>
                </a:lnTo>
                <a:lnTo>
                  <a:pt x="411137" y="319493"/>
                </a:lnTo>
                <a:lnTo>
                  <a:pt x="423989" y="319036"/>
                </a:lnTo>
                <a:lnTo>
                  <a:pt x="439191" y="318858"/>
                </a:lnTo>
                <a:lnTo>
                  <a:pt x="455549" y="319036"/>
                </a:lnTo>
                <a:lnTo>
                  <a:pt x="470027" y="319493"/>
                </a:lnTo>
                <a:lnTo>
                  <a:pt x="492467" y="320890"/>
                </a:lnTo>
                <a:lnTo>
                  <a:pt x="492467" y="308178"/>
                </a:lnTo>
                <a:close/>
              </a:path>
              <a:path w="1228725" h="464184">
                <a:moveTo>
                  <a:pt x="667766" y="182041"/>
                </a:moveTo>
                <a:lnTo>
                  <a:pt x="663384" y="181406"/>
                </a:lnTo>
                <a:lnTo>
                  <a:pt x="659460" y="178485"/>
                </a:lnTo>
                <a:lnTo>
                  <a:pt x="654443" y="171754"/>
                </a:lnTo>
                <a:lnTo>
                  <a:pt x="646760" y="159677"/>
                </a:lnTo>
                <a:lnTo>
                  <a:pt x="639965" y="152057"/>
                </a:lnTo>
                <a:lnTo>
                  <a:pt x="636231" y="147866"/>
                </a:lnTo>
                <a:lnTo>
                  <a:pt x="622325" y="138709"/>
                </a:lnTo>
                <a:lnTo>
                  <a:pt x="613029" y="135305"/>
                </a:lnTo>
                <a:lnTo>
                  <a:pt x="613029" y="186105"/>
                </a:lnTo>
                <a:lnTo>
                  <a:pt x="613029" y="192747"/>
                </a:lnTo>
                <a:lnTo>
                  <a:pt x="608139" y="193725"/>
                </a:lnTo>
                <a:lnTo>
                  <a:pt x="596417" y="196786"/>
                </a:lnTo>
                <a:lnTo>
                  <a:pt x="548030" y="208470"/>
                </a:lnTo>
                <a:lnTo>
                  <a:pt x="549211" y="184429"/>
                </a:lnTo>
                <a:lnTo>
                  <a:pt x="554558" y="166725"/>
                </a:lnTo>
                <a:lnTo>
                  <a:pt x="563486" y="155790"/>
                </a:lnTo>
                <a:lnTo>
                  <a:pt x="575386" y="152057"/>
                </a:lnTo>
                <a:lnTo>
                  <a:pt x="592607" y="156654"/>
                </a:lnTo>
                <a:lnTo>
                  <a:pt x="604291" y="167170"/>
                </a:lnTo>
                <a:lnTo>
                  <a:pt x="610920" y="178638"/>
                </a:lnTo>
                <a:lnTo>
                  <a:pt x="613029" y="186105"/>
                </a:lnTo>
                <a:lnTo>
                  <a:pt x="613029" y="135305"/>
                </a:lnTo>
                <a:lnTo>
                  <a:pt x="606209" y="132803"/>
                </a:lnTo>
                <a:lnTo>
                  <a:pt x="589089" y="130708"/>
                </a:lnTo>
                <a:lnTo>
                  <a:pt x="560590" y="138849"/>
                </a:lnTo>
                <a:lnTo>
                  <a:pt x="532688" y="161518"/>
                </a:lnTo>
                <a:lnTo>
                  <a:pt x="511479" y="196126"/>
                </a:lnTo>
                <a:lnTo>
                  <a:pt x="503059" y="240017"/>
                </a:lnTo>
                <a:lnTo>
                  <a:pt x="507822" y="271665"/>
                </a:lnTo>
                <a:lnTo>
                  <a:pt x="522427" y="298653"/>
                </a:lnTo>
                <a:lnTo>
                  <a:pt x="547408" y="317423"/>
                </a:lnTo>
                <a:lnTo>
                  <a:pt x="583234" y="324459"/>
                </a:lnTo>
                <a:lnTo>
                  <a:pt x="609561" y="321271"/>
                </a:lnTo>
                <a:lnTo>
                  <a:pt x="631964" y="313448"/>
                </a:lnTo>
                <a:lnTo>
                  <a:pt x="649274" y="304101"/>
                </a:lnTo>
                <a:lnTo>
                  <a:pt x="650163" y="303618"/>
                </a:lnTo>
                <a:lnTo>
                  <a:pt x="663854" y="294398"/>
                </a:lnTo>
                <a:lnTo>
                  <a:pt x="657999" y="284784"/>
                </a:lnTo>
                <a:lnTo>
                  <a:pt x="645972" y="292303"/>
                </a:lnTo>
                <a:lnTo>
                  <a:pt x="633361" y="298437"/>
                </a:lnTo>
                <a:lnTo>
                  <a:pt x="620115" y="302577"/>
                </a:lnTo>
                <a:lnTo>
                  <a:pt x="606183" y="304101"/>
                </a:lnTo>
                <a:lnTo>
                  <a:pt x="593598" y="301536"/>
                </a:lnTo>
                <a:lnTo>
                  <a:pt x="575818" y="290499"/>
                </a:lnTo>
                <a:lnTo>
                  <a:pt x="558698" y="265912"/>
                </a:lnTo>
                <a:lnTo>
                  <a:pt x="548030" y="222732"/>
                </a:lnTo>
                <a:lnTo>
                  <a:pt x="610184" y="208470"/>
                </a:lnTo>
                <a:lnTo>
                  <a:pt x="667766" y="195249"/>
                </a:lnTo>
                <a:lnTo>
                  <a:pt x="667766" y="182041"/>
                </a:lnTo>
                <a:close/>
              </a:path>
              <a:path w="1228725" h="464184">
                <a:moveTo>
                  <a:pt x="831888" y="154584"/>
                </a:moveTo>
                <a:lnTo>
                  <a:pt x="811364" y="130695"/>
                </a:lnTo>
                <a:lnTo>
                  <a:pt x="808888" y="128625"/>
                </a:lnTo>
                <a:lnTo>
                  <a:pt x="796264" y="135470"/>
                </a:lnTo>
                <a:lnTo>
                  <a:pt x="748296" y="163258"/>
                </a:lnTo>
                <a:lnTo>
                  <a:pt x="748512" y="155702"/>
                </a:lnTo>
                <a:lnTo>
                  <a:pt x="748296" y="125095"/>
                </a:lnTo>
                <a:lnTo>
                  <a:pt x="744423" y="125095"/>
                </a:lnTo>
                <a:lnTo>
                  <a:pt x="725665" y="137160"/>
                </a:lnTo>
                <a:lnTo>
                  <a:pt x="704075" y="146011"/>
                </a:lnTo>
                <a:lnTo>
                  <a:pt x="684326" y="151917"/>
                </a:lnTo>
                <a:lnTo>
                  <a:pt x="671080" y="155092"/>
                </a:lnTo>
                <a:lnTo>
                  <a:pt x="671080" y="169354"/>
                </a:lnTo>
                <a:lnTo>
                  <a:pt x="675970" y="168846"/>
                </a:lnTo>
                <a:lnTo>
                  <a:pt x="678903" y="168300"/>
                </a:lnTo>
                <a:lnTo>
                  <a:pt x="683336" y="168300"/>
                </a:lnTo>
                <a:lnTo>
                  <a:pt x="694359" y="170345"/>
                </a:lnTo>
                <a:lnTo>
                  <a:pt x="700532" y="177774"/>
                </a:lnTo>
                <a:lnTo>
                  <a:pt x="703224" y="192544"/>
                </a:lnTo>
                <a:lnTo>
                  <a:pt x="703808" y="216623"/>
                </a:lnTo>
                <a:lnTo>
                  <a:pt x="703211" y="265734"/>
                </a:lnTo>
                <a:lnTo>
                  <a:pt x="699731" y="293624"/>
                </a:lnTo>
                <a:lnTo>
                  <a:pt x="690841" y="306527"/>
                </a:lnTo>
                <a:lnTo>
                  <a:pt x="674014" y="310692"/>
                </a:lnTo>
                <a:lnTo>
                  <a:pt x="674014" y="321906"/>
                </a:lnTo>
                <a:lnTo>
                  <a:pt x="799122" y="318858"/>
                </a:lnTo>
                <a:lnTo>
                  <a:pt x="799122" y="305130"/>
                </a:lnTo>
                <a:lnTo>
                  <a:pt x="758088" y="305130"/>
                </a:lnTo>
                <a:lnTo>
                  <a:pt x="754672" y="303072"/>
                </a:lnTo>
                <a:lnTo>
                  <a:pt x="750633" y="296138"/>
                </a:lnTo>
                <a:lnTo>
                  <a:pt x="748436" y="284467"/>
                </a:lnTo>
                <a:lnTo>
                  <a:pt x="747522" y="269265"/>
                </a:lnTo>
                <a:lnTo>
                  <a:pt x="747344" y="251726"/>
                </a:lnTo>
                <a:lnTo>
                  <a:pt x="747471" y="227190"/>
                </a:lnTo>
                <a:lnTo>
                  <a:pt x="748296" y="186639"/>
                </a:lnTo>
                <a:lnTo>
                  <a:pt x="781050" y="163728"/>
                </a:lnTo>
                <a:lnTo>
                  <a:pt x="791794" y="163728"/>
                </a:lnTo>
                <a:lnTo>
                  <a:pt x="794232" y="182575"/>
                </a:lnTo>
                <a:lnTo>
                  <a:pt x="810031" y="179260"/>
                </a:lnTo>
                <a:lnTo>
                  <a:pt x="821867" y="172948"/>
                </a:lnTo>
                <a:lnTo>
                  <a:pt x="829297" y="164452"/>
                </a:lnTo>
                <a:lnTo>
                  <a:pt x="831888" y="154584"/>
                </a:lnTo>
                <a:close/>
              </a:path>
              <a:path w="1228725" h="464184">
                <a:moveTo>
                  <a:pt x="1025334" y="137287"/>
                </a:moveTo>
                <a:lnTo>
                  <a:pt x="1020940" y="136779"/>
                </a:lnTo>
                <a:lnTo>
                  <a:pt x="1018501" y="136309"/>
                </a:lnTo>
                <a:lnTo>
                  <a:pt x="1012634" y="136309"/>
                </a:lnTo>
                <a:lnTo>
                  <a:pt x="1006805" y="136410"/>
                </a:lnTo>
                <a:lnTo>
                  <a:pt x="996327" y="137134"/>
                </a:lnTo>
                <a:lnTo>
                  <a:pt x="981925" y="139077"/>
                </a:lnTo>
                <a:lnTo>
                  <a:pt x="964247" y="142875"/>
                </a:lnTo>
                <a:lnTo>
                  <a:pt x="956919" y="138290"/>
                </a:lnTo>
                <a:lnTo>
                  <a:pt x="956919" y="226275"/>
                </a:lnTo>
                <a:lnTo>
                  <a:pt x="954874" y="241592"/>
                </a:lnTo>
                <a:lnTo>
                  <a:pt x="949286" y="253365"/>
                </a:lnTo>
                <a:lnTo>
                  <a:pt x="941057" y="263042"/>
                </a:lnTo>
                <a:lnTo>
                  <a:pt x="931037" y="272046"/>
                </a:lnTo>
                <a:lnTo>
                  <a:pt x="913307" y="263017"/>
                </a:lnTo>
                <a:lnTo>
                  <a:pt x="891451" y="247459"/>
                </a:lnTo>
                <a:lnTo>
                  <a:pt x="872896" y="224358"/>
                </a:lnTo>
                <a:lnTo>
                  <a:pt x="865060" y="192722"/>
                </a:lnTo>
                <a:lnTo>
                  <a:pt x="868286" y="173863"/>
                </a:lnTo>
                <a:lnTo>
                  <a:pt x="904138" y="147447"/>
                </a:lnTo>
                <a:lnTo>
                  <a:pt x="942809" y="174853"/>
                </a:lnTo>
                <a:lnTo>
                  <a:pt x="956919" y="226275"/>
                </a:lnTo>
                <a:lnTo>
                  <a:pt x="956919" y="138290"/>
                </a:lnTo>
                <a:lnTo>
                  <a:pt x="947826" y="133985"/>
                </a:lnTo>
                <a:lnTo>
                  <a:pt x="936155" y="130873"/>
                </a:lnTo>
                <a:lnTo>
                  <a:pt x="920775" y="129667"/>
                </a:lnTo>
                <a:lnTo>
                  <a:pt x="886028" y="136588"/>
                </a:lnTo>
                <a:lnTo>
                  <a:pt x="857237" y="155282"/>
                </a:lnTo>
                <a:lnTo>
                  <a:pt x="837603" y="182664"/>
                </a:lnTo>
                <a:lnTo>
                  <a:pt x="830351" y="215595"/>
                </a:lnTo>
                <a:lnTo>
                  <a:pt x="831850" y="231648"/>
                </a:lnTo>
                <a:lnTo>
                  <a:pt x="839762" y="253072"/>
                </a:lnTo>
                <a:lnTo>
                  <a:pt x="859218" y="274205"/>
                </a:lnTo>
                <a:lnTo>
                  <a:pt x="895350" y="289369"/>
                </a:lnTo>
                <a:lnTo>
                  <a:pt x="895350" y="290385"/>
                </a:lnTo>
                <a:lnTo>
                  <a:pt x="857796" y="305308"/>
                </a:lnTo>
                <a:lnTo>
                  <a:pt x="840613" y="317830"/>
                </a:lnTo>
                <a:lnTo>
                  <a:pt x="842594" y="328701"/>
                </a:lnTo>
                <a:lnTo>
                  <a:pt x="846239" y="338747"/>
                </a:lnTo>
                <a:lnTo>
                  <a:pt x="852449" y="348513"/>
                </a:lnTo>
                <a:lnTo>
                  <a:pt x="862139" y="358533"/>
                </a:lnTo>
                <a:lnTo>
                  <a:pt x="851281" y="365036"/>
                </a:lnTo>
                <a:lnTo>
                  <a:pt x="838365" y="375881"/>
                </a:lnTo>
                <a:lnTo>
                  <a:pt x="827557" y="391782"/>
                </a:lnTo>
                <a:lnTo>
                  <a:pt x="823023" y="413461"/>
                </a:lnTo>
                <a:lnTo>
                  <a:pt x="827468" y="431393"/>
                </a:lnTo>
                <a:lnTo>
                  <a:pt x="840994" y="447573"/>
                </a:lnTo>
                <a:lnTo>
                  <a:pt x="863854" y="459270"/>
                </a:lnTo>
                <a:lnTo>
                  <a:pt x="896327" y="463778"/>
                </a:lnTo>
                <a:lnTo>
                  <a:pt x="941082" y="457212"/>
                </a:lnTo>
                <a:lnTo>
                  <a:pt x="980287" y="439343"/>
                </a:lnTo>
                <a:lnTo>
                  <a:pt x="980935" y="439051"/>
                </a:lnTo>
                <a:lnTo>
                  <a:pt x="1009510" y="411645"/>
                </a:lnTo>
                <a:lnTo>
                  <a:pt x="1020457" y="377304"/>
                </a:lnTo>
                <a:lnTo>
                  <a:pt x="1019378" y="373265"/>
                </a:lnTo>
                <a:lnTo>
                  <a:pt x="1017460" y="366153"/>
                </a:lnTo>
                <a:lnTo>
                  <a:pt x="1013485" y="351294"/>
                </a:lnTo>
                <a:lnTo>
                  <a:pt x="996200" y="336194"/>
                </a:lnTo>
                <a:lnTo>
                  <a:pt x="992124" y="334911"/>
                </a:lnTo>
                <a:lnTo>
                  <a:pt x="992124" y="397154"/>
                </a:lnTo>
                <a:lnTo>
                  <a:pt x="986370" y="415556"/>
                </a:lnTo>
                <a:lnTo>
                  <a:pt x="970978" y="428752"/>
                </a:lnTo>
                <a:lnTo>
                  <a:pt x="948829" y="436689"/>
                </a:lnTo>
                <a:lnTo>
                  <a:pt x="922731" y="439343"/>
                </a:lnTo>
                <a:lnTo>
                  <a:pt x="891857" y="435051"/>
                </a:lnTo>
                <a:lnTo>
                  <a:pt x="871118" y="424370"/>
                </a:lnTo>
                <a:lnTo>
                  <a:pt x="859434" y="410629"/>
                </a:lnTo>
                <a:lnTo>
                  <a:pt x="855789" y="397154"/>
                </a:lnTo>
                <a:lnTo>
                  <a:pt x="857821" y="386524"/>
                </a:lnTo>
                <a:lnTo>
                  <a:pt x="862926" y="378040"/>
                </a:lnTo>
                <a:lnTo>
                  <a:pt x="869594" y="371360"/>
                </a:lnTo>
                <a:lnTo>
                  <a:pt x="876300" y="366153"/>
                </a:lnTo>
                <a:lnTo>
                  <a:pt x="882180" y="368909"/>
                </a:lnTo>
                <a:lnTo>
                  <a:pt x="890765" y="371525"/>
                </a:lnTo>
                <a:lnTo>
                  <a:pt x="903859" y="373481"/>
                </a:lnTo>
                <a:lnTo>
                  <a:pt x="923226" y="374243"/>
                </a:lnTo>
                <a:lnTo>
                  <a:pt x="963764" y="373265"/>
                </a:lnTo>
                <a:lnTo>
                  <a:pt x="973353" y="373913"/>
                </a:lnTo>
                <a:lnTo>
                  <a:pt x="982535" y="377380"/>
                </a:lnTo>
                <a:lnTo>
                  <a:pt x="989418" y="384771"/>
                </a:lnTo>
                <a:lnTo>
                  <a:pt x="992124" y="397154"/>
                </a:lnTo>
                <a:lnTo>
                  <a:pt x="992124" y="334911"/>
                </a:lnTo>
                <a:lnTo>
                  <a:pt x="975093" y="329526"/>
                </a:lnTo>
                <a:lnTo>
                  <a:pt x="974064" y="329196"/>
                </a:lnTo>
                <a:lnTo>
                  <a:pt x="952525" y="327494"/>
                </a:lnTo>
                <a:lnTo>
                  <a:pt x="943444" y="327812"/>
                </a:lnTo>
                <a:lnTo>
                  <a:pt x="907592" y="329526"/>
                </a:lnTo>
                <a:lnTo>
                  <a:pt x="898309" y="329526"/>
                </a:lnTo>
                <a:lnTo>
                  <a:pt x="886548" y="326466"/>
                </a:lnTo>
                <a:lnTo>
                  <a:pt x="886548" y="317830"/>
                </a:lnTo>
                <a:lnTo>
                  <a:pt x="888479" y="311658"/>
                </a:lnTo>
                <a:lnTo>
                  <a:pt x="895781" y="305117"/>
                </a:lnTo>
                <a:lnTo>
                  <a:pt x="910678" y="296672"/>
                </a:lnTo>
                <a:lnTo>
                  <a:pt x="935431" y="284797"/>
                </a:lnTo>
                <a:lnTo>
                  <a:pt x="959142" y="272046"/>
                </a:lnTo>
                <a:lnTo>
                  <a:pt x="979220" y="255993"/>
                </a:lnTo>
                <a:lnTo>
                  <a:pt x="993228" y="235216"/>
                </a:lnTo>
                <a:lnTo>
                  <a:pt x="998474" y="208483"/>
                </a:lnTo>
                <a:lnTo>
                  <a:pt x="996988" y="193497"/>
                </a:lnTo>
                <a:lnTo>
                  <a:pt x="993216" y="181597"/>
                </a:lnTo>
                <a:lnTo>
                  <a:pt x="988161" y="172085"/>
                </a:lnTo>
                <a:lnTo>
                  <a:pt x="982814" y="164223"/>
                </a:lnTo>
                <a:lnTo>
                  <a:pt x="993571" y="165023"/>
                </a:lnTo>
                <a:lnTo>
                  <a:pt x="1001699" y="166230"/>
                </a:lnTo>
                <a:lnTo>
                  <a:pt x="1009561" y="168478"/>
                </a:lnTo>
                <a:lnTo>
                  <a:pt x="1019479" y="172389"/>
                </a:lnTo>
                <a:lnTo>
                  <a:pt x="1021892" y="164223"/>
                </a:lnTo>
                <a:lnTo>
                  <a:pt x="1022451" y="162331"/>
                </a:lnTo>
                <a:lnTo>
                  <a:pt x="1024242" y="154076"/>
                </a:lnTo>
                <a:lnTo>
                  <a:pt x="1024966" y="147447"/>
                </a:lnTo>
                <a:lnTo>
                  <a:pt x="1025105" y="146202"/>
                </a:lnTo>
                <a:lnTo>
                  <a:pt x="1025194" y="142875"/>
                </a:lnTo>
                <a:lnTo>
                  <a:pt x="1025334" y="137287"/>
                </a:lnTo>
                <a:close/>
              </a:path>
              <a:path w="1228725" h="464184">
                <a:moveTo>
                  <a:pt x="1228471" y="139331"/>
                </a:moveTo>
                <a:lnTo>
                  <a:pt x="1184516" y="139331"/>
                </a:lnTo>
                <a:lnTo>
                  <a:pt x="1176667" y="138823"/>
                </a:lnTo>
                <a:lnTo>
                  <a:pt x="1169339" y="138823"/>
                </a:lnTo>
                <a:lnTo>
                  <a:pt x="1161034" y="138315"/>
                </a:lnTo>
                <a:lnTo>
                  <a:pt x="1151763" y="137299"/>
                </a:lnTo>
                <a:lnTo>
                  <a:pt x="1146873" y="151053"/>
                </a:lnTo>
                <a:lnTo>
                  <a:pt x="1157452" y="153568"/>
                </a:lnTo>
                <a:lnTo>
                  <a:pt x="1167384" y="157403"/>
                </a:lnTo>
                <a:lnTo>
                  <a:pt x="1174762" y="163906"/>
                </a:lnTo>
                <a:lnTo>
                  <a:pt x="1177645" y="174396"/>
                </a:lnTo>
                <a:lnTo>
                  <a:pt x="1174838" y="189407"/>
                </a:lnTo>
                <a:lnTo>
                  <a:pt x="1166596" y="212699"/>
                </a:lnTo>
                <a:lnTo>
                  <a:pt x="1153121" y="242658"/>
                </a:lnTo>
                <a:lnTo>
                  <a:pt x="1134668" y="277647"/>
                </a:lnTo>
                <a:lnTo>
                  <a:pt x="1121867" y="243382"/>
                </a:lnTo>
                <a:lnTo>
                  <a:pt x="1111808" y="210527"/>
                </a:lnTo>
                <a:lnTo>
                  <a:pt x="1105230" y="183400"/>
                </a:lnTo>
                <a:lnTo>
                  <a:pt x="1102880" y="166306"/>
                </a:lnTo>
                <a:lnTo>
                  <a:pt x="1102880" y="154101"/>
                </a:lnTo>
                <a:lnTo>
                  <a:pt x="1115580" y="152044"/>
                </a:lnTo>
                <a:lnTo>
                  <a:pt x="1120495" y="151053"/>
                </a:lnTo>
                <a:lnTo>
                  <a:pt x="1120495" y="136791"/>
                </a:lnTo>
                <a:lnTo>
                  <a:pt x="1111808" y="137833"/>
                </a:lnTo>
                <a:lnTo>
                  <a:pt x="1102029" y="138633"/>
                </a:lnTo>
                <a:lnTo>
                  <a:pt x="1090244" y="139153"/>
                </a:lnTo>
                <a:lnTo>
                  <a:pt x="1075524" y="139331"/>
                </a:lnTo>
                <a:lnTo>
                  <a:pt x="1046187" y="138823"/>
                </a:lnTo>
                <a:lnTo>
                  <a:pt x="1038377" y="138315"/>
                </a:lnTo>
                <a:lnTo>
                  <a:pt x="1032510" y="137299"/>
                </a:lnTo>
                <a:lnTo>
                  <a:pt x="1027633" y="136791"/>
                </a:lnTo>
                <a:lnTo>
                  <a:pt x="1027633" y="151053"/>
                </a:lnTo>
                <a:lnTo>
                  <a:pt x="1040384" y="156108"/>
                </a:lnTo>
                <a:lnTo>
                  <a:pt x="1049489" y="166852"/>
                </a:lnTo>
                <a:lnTo>
                  <a:pt x="1081951" y="257289"/>
                </a:lnTo>
                <a:lnTo>
                  <a:pt x="1098181" y="310362"/>
                </a:lnTo>
                <a:lnTo>
                  <a:pt x="1104836" y="337667"/>
                </a:lnTo>
                <a:lnTo>
                  <a:pt x="1081341" y="391375"/>
                </a:lnTo>
                <a:lnTo>
                  <a:pt x="1062380" y="424167"/>
                </a:lnTo>
                <a:lnTo>
                  <a:pt x="1043876" y="441426"/>
                </a:lnTo>
                <a:lnTo>
                  <a:pt x="1021765" y="448538"/>
                </a:lnTo>
                <a:lnTo>
                  <a:pt x="1021765" y="461759"/>
                </a:lnTo>
                <a:lnTo>
                  <a:pt x="1080414" y="461759"/>
                </a:lnTo>
                <a:lnTo>
                  <a:pt x="1086332" y="435902"/>
                </a:lnTo>
                <a:lnTo>
                  <a:pt x="1096086" y="404088"/>
                </a:lnTo>
                <a:lnTo>
                  <a:pt x="1113548" y="359892"/>
                </a:lnTo>
                <a:lnTo>
                  <a:pt x="1142542" y="296837"/>
                </a:lnTo>
                <a:lnTo>
                  <a:pt x="1186929" y="208495"/>
                </a:lnTo>
                <a:lnTo>
                  <a:pt x="1210640" y="164693"/>
                </a:lnTo>
                <a:lnTo>
                  <a:pt x="1228471" y="151053"/>
                </a:lnTo>
                <a:lnTo>
                  <a:pt x="1228471" y="1393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499254" y="241797"/>
            <a:ext cx="411480" cy="344805"/>
            <a:chOff x="2499254" y="241797"/>
            <a:chExt cx="411480" cy="344805"/>
          </a:xfrm>
        </p:grpSpPr>
        <p:sp>
          <p:nvSpPr>
            <p:cNvPr id="12" name="object 12"/>
            <p:cNvSpPr/>
            <p:nvPr/>
          </p:nvSpPr>
          <p:spPr>
            <a:xfrm>
              <a:off x="2499254" y="391816"/>
              <a:ext cx="199872" cy="1942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10755" y="241797"/>
              <a:ext cx="199390" cy="339090"/>
            </a:xfrm>
            <a:custGeom>
              <a:avLst/>
              <a:gdLst/>
              <a:ahLst/>
              <a:cxnLst/>
              <a:rect l="l" t="t" r="r" b="b"/>
              <a:pathLst>
                <a:path w="199389" h="339090">
                  <a:moveTo>
                    <a:pt x="145622" y="0"/>
                  </a:moveTo>
                  <a:lnTo>
                    <a:pt x="92488" y="18683"/>
                  </a:lnTo>
                  <a:lnTo>
                    <a:pt x="50344" y="59503"/>
                  </a:lnTo>
                  <a:lnTo>
                    <a:pt x="37212" y="97328"/>
                  </a:lnTo>
                  <a:lnTo>
                    <a:pt x="31748" y="156146"/>
                  </a:lnTo>
                  <a:lnTo>
                    <a:pt x="1954" y="156146"/>
                  </a:lnTo>
                  <a:lnTo>
                    <a:pt x="1954" y="176985"/>
                  </a:lnTo>
                  <a:lnTo>
                    <a:pt x="20514" y="176985"/>
                  </a:lnTo>
                  <a:lnTo>
                    <a:pt x="27311" y="178065"/>
                  </a:lnTo>
                  <a:lnTo>
                    <a:pt x="30802" y="182957"/>
                  </a:lnTo>
                  <a:lnTo>
                    <a:pt x="32088" y="194139"/>
                  </a:lnTo>
                  <a:lnTo>
                    <a:pt x="32271" y="214088"/>
                  </a:lnTo>
                  <a:lnTo>
                    <a:pt x="32136" y="234327"/>
                  </a:lnTo>
                  <a:lnTo>
                    <a:pt x="30388" y="292134"/>
                  </a:lnTo>
                  <a:lnTo>
                    <a:pt x="7517" y="324074"/>
                  </a:lnTo>
                  <a:lnTo>
                    <a:pt x="0" y="324963"/>
                  </a:lnTo>
                  <a:lnTo>
                    <a:pt x="0" y="338687"/>
                  </a:lnTo>
                  <a:lnTo>
                    <a:pt x="120712" y="338687"/>
                  </a:lnTo>
                  <a:lnTo>
                    <a:pt x="120712" y="324963"/>
                  </a:lnTo>
                  <a:lnTo>
                    <a:pt x="96744" y="324963"/>
                  </a:lnTo>
                  <a:lnTo>
                    <a:pt x="86624" y="324233"/>
                  </a:lnTo>
                  <a:lnTo>
                    <a:pt x="76413" y="260001"/>
                  </a:lnTo>
                  <a:lnTo>
                    <a:pt x="76230" y="239538"/>
                  </a:lnTo>
                  <a:lnTo>
                    <a:pt x="77207" y="176985"/>
                  </a:lnTo>
                  <a:lnTo>
                    <a:pt x="145134" y="176985"/>
                  </a:lnTo>
                  <a:lnTo>
                    <a:pt x="145134" y="156146"/>
                  </a:lnTo>
                  <a:lnTo>
                    <a:pt x="77207" y="156146"/>
                  </a:lnTo>
                  <a:lnTo>
                    <a:pt x="78459" y="101560"/>
                  </a:lnTo>
                  <a:lnTo>
                    <a:pt x="83194" y="60796"/>
                  </a:lnTo>
                  <a:lnTo>
                    <a:pt x="95079" y="35287"/>
                  </a:lnTo>
                  <a:lnTo>
                    <a:pt x="117781" y="26465"/>
                  </a:lnTo>
                  <a:lnTo>
                    <a:pt x="123444" y="26769"/>
                  </a:lnTo>
                  <a:lnTo>
                    <a:pt x="131213" y="28544"/>
                  </a:lnTo>
                  <a:lnTo>
                    <a:pt x="142646" y="33082"/>
                  </a:lnTo>
                  <a:lnTo>
                    <a:pt x="173986" y="49301"/>
                  </a:lnTo>
                  <a:lnTo>
                    <a:pt x="178870" y="49301"/>
                  </a:lnTo>
                  <a:lnTo>
                    <a:pt x="185784" y="45942"/>
                  </a:lnTo>
                  <a:lnTo>
                    <a:pt x="192424" y="38060"/>
                  </a:lnTo>
                  <a:lnTo>
                    <a:pt x="197415" y="28945"/>
                  </a:lnTo>
                  <a:lnTo>
                    <a:pt x="199384" y="21890"/>
                  </a:lnTo>
                  <a:lnTo>
                    <a:pt x="193462" y="13094"/>
                  </a:lnTo>
                  <a:lnTo>
                    <a:pt x="179110" y="6166"/>
                  </a:lnTo>
                  <a:lnTo>
                    <a:pt x="161455" y="1628"/>
                  </a:lnTo>
                  <a:lnTo>
                    <a:pt x="1456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022806" y="261133"/>
            <a:ext cx="1328420" cy="328930"/>
            <a:chOff x="3022806" y="261133"/>
            <a:chExt cx="1328420" cy="328930"/>
          </a:xfrm>
        </p:grpSpPr>
        <p:sp>
          <p:nvSpPr>
            <p:cNvPr id="15" name="object 15"/>
            <p:cNvSpPr/>
            <p:nvPr/>
          </p:nvSpPr>
          <p:spPr>
            <a:xfrm>
              <a:off x="3022806" y="261133"/>
              <a:ext cx="355600" cy="321945"/>
            </a:xfrm>
            <a:custGeom>
              <a:avLst/>
              <a:gdLst/>
              <a:ahLst/>
              <a:cxnLst/>
              <a:rect l="l" t="t" r="r" b="b"/>
              <a:pathLst>
                <a:path w="355600" h="321945">
                  <a:moveTo>
                    <a:pt x="355262" y="0"/>
                  </a:moveTo>
                  <a:lnTo>
                    <a:pt x="334547" y="1905"/>
                  </a:lnTo>
                  <a:lnTo>
                    <a:pt x="319034" y="2715"/>
                  </a:lnTo>
                  <a:lnTo>
                    <a:pt x="298080" y="3049"/>
                  </a:lnTo>
                  <a:lnTo>
                    <a:pt x="286694" y="2961"/>
                  </a:lnTo>
                  <a:lnTo>
                    <a:pt x="259495" y="2033"/>
                  </a:lnTo>
                  <a:lnTo>
                    <a:pt x="249692" y="1016"/>
                  </a:lnTo>
                  <a:lnTo>
                    <a:pt x="235526" y="0"/>
                  </a:lnTo>
                  <a:lnTo>
                    <a:pt x="233084" y="11690"/>
                  </a:lnTo>
                  <a:lnTo>
                    <a:pt x="254664" y="17281"/>
                  </a:lnTo>
                  <a:lnTo>
                    <a:pt x="266389" y="28594"/>
                  </a:lnTo>
                  <a:lnTo>
                    <a:pt x="271239" y="52303"/>
                  </a:lnTo>
                  <a:lnTo>
                    <a:pt x="272194" y="95082"/>
                  </a:lnTo>
                  <a:lnTo>
                    <a:pt x="271706" y="143875"/>
                  </a:lnTo>
                  <a:lnTo>
                    <a:pt x="264730" y="144842"/>
                  </a:lnTo>
                  <a:lnTo>
                    <a:pt x="258134" y="145482"/>
                  </a:lnTo>
                  <a:lnTo>
                    <a:pt x="250256" y="145835"/>
                  </a:lnTo>
                  <a:lnTo>
                    <a:pt x="206619" y="145777"/>
                  </a:lnTo>
                  <a:lnTo>
                    <a:pt x="91370" y="144420"/>
                  </a:lnTo>
                  <a:lnTo>
                    <a:pt x="91309" y="114101"/>
                  </a:lnTo>
                  <a:lnTo>
                    <a:pt x="91981" y="89935"/>
                  </a:lnTo>
                  <a:lnTo>
                    <a:pt x="96254" y="44218"/>
                  </a:lnTo>
                  <a:lnTo>
                    <a:pt x="133898" y="14231"/>
                  </a:lnTo>
                  <a:lnTo>
                    <a:pt x="133898" y="2033"/>
                  </a:lnTo>
                  <a:lnTo>
                    <a:pt x="111884" y="2033"/>
                  </a:lnTo>
                  <a:lnTo>
                    <a:pt x="54543" y="198"/>
                  </a:lnTo>
                  <a:lnTo>
                    <a:pt x="14651" y="0"/>
                  </a:lnTo>
                  <a:lnTo>
                    <a:pt x="9279" y="1016"/>
                  </a:lnTo>
                  <a:lnTo>
                    <a:pt x="8267" y="14231"/>
                  </a:lnTo>
                  <a:lnTo>
                    <a:pt x="26199" y="16487"/>
                  </a:lnTo>
                  <a:lnTo>
                    <a:pt x="36566" y="27704"/>
                  </a:lnTo>
                  <a:lnTo>
                    <a:pt x="41340" y="54558"/>
                  </a:lnTo>
                  <a:lnTo>
                    <a:pt x="42492" y="103722"/>
                  </a:lnTo>
                  <a:lnTo>
                    <a:pt x="42096" y="146285"/>
                  </a:lnTo>
                  <a:lnTo>
                    <a:pt x="40783" y="197806"/>
                  </a:lnTo>
                  <a:lnTo>
                    <a:pt x="38371" y="248183"/>
                  </a:lnTo>
                  <a:lnTo>
                    <a:pt x="34677" y="287315"/>
                  </a:lnTo>
                  <a:lnTo>
                    <a:pt x="0" y="309679"/>
                  </a:lnTo>
                  <a:lnTo>
                    <a:pt x="4395" y="321369"/>
                  </a:lnTo>
                  <a:lnTo>
                    <a:pt x="15224" y="320335"/>
                  </a:lnTo>
                  <a:lnTo>
                    <a:pt x="26191" y="319545"/>
                  </a:lnTo>
                  <a:lnTo>
                    <a:pt x="36883" y="319042"/>
                  </a:lnTo>
                  <a:lnTo>
                    <a:pt x="46888" y="318865"/>
                  </a:lnTo>
                  <a:lnTo>
                    <a:pt x="127025" y="321369"/>
                  </a:lnTo>
                  <a:lnTo>
                    <a:pt x="127025" y="309679"/>
                  </a:lnTo>
                  <a:lnTo>
                    <a:pt x="93324" y="291382"/>
                  </a:lnTo>
                  <a:lnTo>
                    <a:pt x="90393" y="227812"/>
                  </a:lnTo>
                  <a:lnTo>
                    <a:pt x="91370" y="167292"/>
                  </a:lnTo>
                  <a:lnTo>
                    <a:pt x="169986" y="167813"/>
                  </a:lnTo>
                  <a:lnTo>
                    <a:pt x="228609" y="168593"/>
                  </a:lnTo>
                  <a:lnTo>
                    <a:pt x="271706" y="169833"/>
                  </a:lnTo>
                  <a:lnTo>
                    <a:pt x="271614" y="205044"/>
                  </a:lnTo>
                  <a:lnTo>
                    <a:pt x="269233" y="269163"/>
                  </a:lnTo>
                  <a:lnTo>
                    <a:pt x="248025" y="307662"/>
                  </a:lnTo>
                  <a:lnTo>
                    <a:pt x="235526" y="309679"/>
                  </a:lnTo>
                  <a:lnTo>
                    <a:pt x="235526" y="321369"/>
                  </a:lnTo>
                  <a:lnTo>
                    <a:pt x="264680" y="319545"/>
                  </a:lnTo>
                  <a:lnTo>
                    <a:pt x="278627" y="319042"/>
                  </a:lnTo>
                  <a:lnTo>
                    <a:pt x="292708" y="318865"/>
                  </a:lnTo>
                  <a:lnTo>
                    <a:pt x="313182" y="319042"/>
                  </a:lnTo>
                  <a:lnTo>
                    <a:pt x="330090" y="319545"/>
                  </a:lnTo>
                  <a:lnTo>
                    <a:pt x="343702" y="320335"/>
                  </a:lnTo>
                  <a:lnTo>
                    <a:pt x="354285" y="321369"/>
                  </a:lnTo>
                  <a:lnTo>
                    <a:pt x="355262" y="309679"/>
                  </a:lnTo>
                  <a:lnTo>
                    <a:pt x="337215" y="305562"/>
                  </a:lnTo>
                  <a:lnTo>
                    <a:pt x="327037" y="294631"/>
                  </a:lnTo>
                  <a:lnTo>
                    <a:pt x="322538" y="272155"/>
                  </a:lnTo>
                  <a:lnTo>
                    <a:pt x="321525" y="233403"/>
                  </a:lnTo>
                  <a:lnTo>
                    <a:pt x="321706" y="190681"/>
                  </a:lnTo>
                  <a:lnTo>
                    <a:pt x="322581" y="126880"/>
                  </a:lnTo>
                  <a:lnTo>
                    <a:pt x="324646" y="65360"/>
                  </a:lnTo>
                  <a:lnTo>
                    <a:pt x="332802" y="20910"/>
                  </a:lnTo>
                  <a:lnTo>
                    <a:pt x="355262" y="11690"/>
                  </a:lnTo>
                  <a:lnTo>
                    <a:pt x="3552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82276" y="392346"/>
              <a:ext cx="224293" cy="1972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4002" y="388744"/>
              <a:ext cx="347980" cy="192405"/>
            </a:xfrm>
            <a:custGeom>
              <a:avLst/>
              <a:gdLst/>
              <a:ahLst/>
              <a:cxnLst/>
              <a:rect l="l" t="t" r="r" b="b"/>
              <a:pathLst>
                <a:path w="347979" h="192404">
                  <a:moveTo>
                    <a:pt x="71346" y="0"/>
                  </a:moveTo>
                  <a:lnTo>
                    <a:pt x="53952" y="7105"/>
                  </a:lnTo>
                  <a:lnTo>
                    <a:pt x="36235" y="13628"/>
                  </a:lnTo>
                  <a:lnTo>
                    <a:pt x="18237" y="19191"/>
                  </a:lnTo>
                  <a:lnTo>
                    <a:pt x="0" y="23417"/>
                  </a:lnTo>
                  <a:lnTo>
                    <a:pt x="0" y="35615"/>
                  </a:lnTo>
                  <a:lnTo>
                    <a:pt x="16619" y="37400"/>
                  </a:lnTo>
                  <a:lnTo>
                    <a:pt x="26955" y="45676"/>
                  </a:lnTo>
                  <a:lnTo>
                    <a:pt x="32248" y="67110"/>
                  </a:lnTo>
                  <a:lnTo>
                    <a:pt x="33737" y="108370"/>
                  </a:lnTo>
                  <a:lnTo>
                    <a:pt x="32592" y="139427"/>
                  </a:lnTo>
                  <a:lnTo>
                    <a:pt x="27871" y="160481"/>
                  </a:lnTo>
                  <a:lnTo>
                    <a:pt x="17649" y="173141"/>
                  </a:lnTo>
                  <a:lnTo>
                    <a:pt x="0" y="179019"/>
                  </a:lnTo>
                  <a:lnTo>
                    <a:pt x="0" y="192234"/>
                  </a:lnTo>
                  <a:lnTo>
                    <a:pt x="13307" y="191353"/>
                  </a:lnTo>
                  <a:lnTo>
                    <a:pt x="28669" y="190900"/>
                  </a:lnTo>
                  <a:lnTo>
                    <a:pt x="91894" y="190709"/>
                  </a:lnTo>
                  <a:lnTo>
                    <a:pt x="105571" y="192234"/>
                  </a:lnTo>
                  <a:lnTo>
                    <a:pt x="105571" y="179019"/>
                  </a:lnTo>
                  <a:lnTo>
                    <a:pt x="76471" y="140010"/>
                  </a:lnTo>
                  <a:lnTo>
                    <a:pt x="76266" y="49846"/>
                  </a:lnTo>
                  <a:lnTo>
                    <a:pt x="86415" y="44144"/>
                  </a:lnTo>
                  <a:lnTo>
                    <a:pt x="98122" y="38537"/>
                  </a:lnTo>
                  <a:lnTo>
                    <a:pt x="110745" y="34264"/>
                  </a:lnTo>
                  <a:lnTo>
                    <a:pt x="123643" y="32565"/>
                  </a:lnTo>
                  <a:lnTo>
                    <a:pt x="139651" y="38069"/>
                  </a:lnTo>
                  <a:lnTo>
                    <a:pt x="148644" y="54489"/>
                  </a:lnTo>
                  <a:lnTo>
                    <a:pt x="152593" y="81684"/>
                  </a:lnTo>
                  <a:lnTo>
                    <a:pt x="153471" y="119515"/>
                  </a:lnTo>
                  <a:lnTo>
                    <a:pt x="152509" y="148555"/>
                  </a:lnTo>
                  <a:lnTo>
                    <a:pt x="148339" y="165291"/>
                  </a:lnTo>
                  <a:lnTo>
                    <a:pt x="139033" y="174015"/>
                  </a:lnTo>
                  <a:lnTo>
                    <a:pt x="122666" y="179019"/>
                  </a:lnTo>
                  <a:lnTo>
                    <a:pt x="125108" y="192234"/>
                  </a:lnTo>
                  <a:lnTo>
                    <a:pt x="196976" y="190237"/>
                  </a:lnTo>
                  <a:lnTo>
                    <a:pt x="209371" y="190663"/>
                  </a:lnTo>
                  <a:lnTo>
                    <a:pt x="224328" y="192234"/>
                  </a:lnTo>
                  <a:lnTo>
                    <a:pt x="224328" y="179019"/>
                  </a:lnTo>
                  <a:lnTo>
                    <a:pt x="217491" y="178511"/>
                  </a:lnTo>
                  <a:lnTo>
                    <a:pt x="203780" y="178038"/>
                  </a:lnTo>
                  <a:lnTo>
                    <a:pt x="201373" y="174989"/>
                  </a:lnTo>
                  <a:lnTo>
                    <a:pt x="198831" y="160675"/>
                  </a:lnTo>
                  <a:lnTo>
                    <a:pt x="197526" y="131165"/>
                  </a:lnTo>
                  <a:lnTo>
                    <a:pt x="197045" y="98516"/>
                  </a:lnTo>
                  <a:lnTo>
                    <a:pt x="196976" y="74787"/>
                  </a:lnTo>
                  <a:lnTo>
                    <a:pt x="196739" y="66125"/>
                  </a:lnTo>
                  <a:lnTo>
                    <a:pt x="196178" y="58505"/>
                  </a:lnTo>
                  <a:lnTo>
                    <a:pt x="194988" y="46796"/>
                  </a:lnTo>
                  <a:lnTo>
                    <a:pt x="202869" y="43493"/>
                  </a:lnTo>
                  <a:lnTo>
                    <a:pt x="212480" y="40189"/>
                  </a:lnTo>
                  <a:lnTo>
                    <a:pt x="223733" y="37648"/>
                  </a:lnTo>
                  <a:lnTo>
                    <a:pt x="236540" y="36631"/>
                  </a:lnTo>
                  <a:lnTo>
                    <a:pt x="253334" y="40513"/>
                  </a:lnTo>
                  <a:lnTo>
                    <a:pt x="264532" y="52787"/>
                  </a:lnTo>
                  <a:lnTo>
                    <a:pt x="270779" y="74401"/>
                  </a:lnTo>
                  <a:lnTo>
                    <a:pt x="272718" y="106300"/>
                  </a:lnTo>
                  <a:lnTo>
                    <a:pt x="271069" y="145767"/>
                  </a:lnTo>
                  <a:lnTo>
                    <a:pt x="265754" y="166879"/>
                  </a:lnTo>
                  <a:lnTo>
                    <a:pt x="256219" y="175881"/>
                  </a:lnTo>
                  <a:lnTo>
                    <a:pt x="241913" y="179019"/>
                  </a:lnTo>
                  <a:lnTo>
                    <a:pt x="244843" y="192234"/>
                  </a:lnTo>
                  <a:lnTo>
                    <a:pt x="265932" y="191079"/>
                  </a:lnTo>
                  <a:lnTo>
                    <a:pt x="295439" y="190486"/>
                  </a:lnTo>
                  <a:lnTo>
                    <a:pt x="335725" y="190237"/>
                  </a:lnTo>
                  <a:lnTo>
                    <a:pt x="343575" y="191254"/>
                  </a:lnTo>
                  <a:lnTo>
                    <a:pt x="347972" y="191254"/>
                  </a:lnTo>
                  <a:lnTo>
                    <a:pt x="347972" y="179019"/>
                  </a:lnTo>
                  <a:lnTo>
                    <a:pt x="332413" y="176914"/>
                  </a:lnTo>
                  <a:lnTo>
                    <a:pt x="322804" y="174762"/>
                  </a:lnTo>
                  <a:lnTo>
                    <a:pt x="317598" y="171943"/>
                  </a:lnTo>
                  <a:lnTo>
                    <a:pt x="315247" y="167838"/>
                  </a:lnTo>
                  <a:lnTo>
                    <a:pt x="314964" y="158040"/>
                  </a:lnTo>
                  <a:lnTo>
                    <a:pt x="314379" y="73398"/>
                  </a:lnTo>
                  <a:lnTo>
                    <a:pt x="313694" y="54126"/>
                  </a:lnTo>
                  <a:lnTo>
                    <a:pt x="293725" y="16936"/>
                  </a:lnTo>
                  <a:lnTo>
                    <a:pt x="269299" y="10709"/>
                  </a:lnTo>
                  <a:lnTo>
                    <a:pt x="250772" y="12425"/>
                  </a:lnTo>
                  <a:lnTo>
                    <a:pt x="232209" y="17190"/>
                  </a:lnTo>
                  <a:lnTo>
                    <a:pt x="213012" y="24433"/>
                  </a:lnTo>
                  <a:lnTo>
                    <a:pt x="192581" y="33582"/>
                  </a:lnTo>
                  <a:lnTo>
                    <a:pt x="187150" y="23345"/>
                  </a:lnTo>
                  <a:lnTo>
                    <a:pt x="179301" y="14204"/>
                  </a:lnTo>
                  <a:lnTo>
                    <a:pt x="168438" y="7636"/>
                  </a:lnTo>
                  <a:lnTo>
                    <a:pt x="153960" y="5119"/>
                  </a:lnTo>
                  <a:lnTo>
                    <a:pt x="137027" y="6993"/>
                  </a:lnTo>
                  <a:lnTo>
                    <a:pt x="118893" y="12489"/>
                  </a:lnTo>
                  <a:lnTo>
                    <a:pt x="99105" y="21415"/>
                  </a:lnTo>
                  <a:lnTo>
                    <a:pt x="77207" y="33582"/>
                  </a:lnTo>
                  <a:lnTo>
                    <a:pt x="76867" y="16174"/>
                  </a:lnTo>
                  <a:lnTo>
                    <a:pt x="77207" y="25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1781" y="388269"/>
              <a:ext cx="399148" cy="1983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471959" y="259594"/>
            <a:ext cx="1713230" cy="462280"/>
            <a:chOff x="4471959" y="259594"/>
            <a:chExt cx="1713230" cy="462280"/>
          </a:xfrm>
        </p:grpSpPr>
        <p:sp>
          <p:nvSpPr>
            <p:cNvPr id="20" name="object 20"/>
            <p:cNvSpPr/>
            <p:nvPr/>
          </p:nvSpPr>
          <p:spPr>
            <a:xfrm>
              <a:off x="4471949" y="259600"/>
              <a:ext cx="541020" cy="462280"/>
            </a:xfrm>
            <a:custGeom>
              <a:avLst/>
              <a:gdLst/>
              <a:ahLst/>
              <a:cxnLst/>
              <a:rect l="l" t="t" r="r" b="b"/>
              <a:pathLst>
                <a:path w="541020" h="462280">
                  <a:moveTo>
                    <a:pt x="329869" y="158648"/>
                  </a:moveTo>
                  <a:lnTo>
                    <a:pt x="323888" y="114769"/>
                  </a:lnTo>
                  <a:lnTo>
                    <a:pt x="306768" y="76390"/>
                  </a:lnTo>
                  <a:lnTo>
                    <a:pt x="279768" y="44627"/>
                  </a:lnTo>
                  <a:lnTo>
                    <a:pt x="269265" y="37541"/>
                  </a:lnTo>
                  <a:lnTo>
                    <a:pt x="269265" y="160172"/>
                  </a:lnTo>
                  <a:lnTo>
                    <a:pt x="263359" y="208597"/>
                  </a:lnTo>
                  <a:lnTo>
                    <a:pt x="246875" y="248602"/>
                  </a:lnTo>
                  <a:lnTo>
                    <a:pt x="221653" y="278841"/>
                  </a:lnTo>
                  <a:lnTo>
                    <a:pt x="189572" y="297954"/>
                  </a:lnTo>
                  <a:lnTo>
                    <a:pt x="152463" y="304634"/>
                  </a:lnTo>
                  <a:lnTo>
                    <a:pt x="134200" y="303276"/>
                  </a:lnTo>
                  <a:lnTo>
                    <a:pt x="88442" y="290906"/>
                  </a:lnTo>
                  <a:lnTo>
                    <a:pt x="87350" y="212902"/>
                  </a:lnTo>
                  <a:lnTo>
                    <a:pt x="87071" y="174840"/>
                  </a:lnTo>
                  <a:lnTo>
                    <a:pt x="87172" y="109372"/>
                  </a:lnTo>
                  <a:lnTo>
                    <a:pt x="89027" y="52387"/>
                  </a:lnTo>
                  <a:lnTo>
                    <a:pt x="120573" y="18618"/>
                  </a:lnTo>
                  <a:lnTo>
                    <a:pt x="142201" y="16776"/>
                  </a:lnTo>
                  <a:lnTo>
                    <a:pt x="175691" y="21488"/>
                  </a:lnTo>
                  <a:lnTo>
                    <a:pt x="209740" y="36652"/>
                  </a:lnTo>
                  <a:lnTo>
                    <a:pt x="239750" y="63792"/>
                  </a:lnTo>
                  <a:lnTo>
                    <a:pt x="261124" y="104457"/>
                  </a:lnTo>
                  <a:lnTo>
                    <a:pt x="269265" y="160172"/>
                  </a:lnTo>
                  <a:lnTo>
                    <a:pt x="269265" y="37541"/>
                  </a:lnTo>
                  <a:lnTo>
                    <a:pt x="244132" y="20561"/>
                  </a:lnTo>
                  <a:lnTo>
                    <a:pt x="233426" y="16776"/>
                  </a:lnTo>
                  <a:lnTo>
                    <a:pt x="201117" y="5321"/>
                  </a:lnTo>
                  <a:lnTo>
                    <a:pt x="151980" y="0"/>
                  </a:lnTo>
                  <a:lnTo>
                    <a:pt x="135382" y="723"/>
                  </a:lnTo>
                  <a:lnTo>
                    <a:pt x="93611" y="4089"/>
                  </a:lnTo>
                  <a:lnTo>
                    <a:pt x="76200" y="5118"/>
                  </a:lnTo>
                  <a:lnTo>
                    <a:pt x="2413" y="6642"/>
                  </a:lnTo>
                  <a:lnTo>
                    <a:pt x="2413" y="20370"/>
                  </a:lnTo>
                  <a:lnTo>
                    <a:pt x="18935" y="23114"/>
                  </a:lnTo>
                  <a:lnTo>
                    <a:pt x="27838" y="30314"/>
                  </a:lnTo>
                  <a:lnTo>
                    <a:pt x="34188" y="69672"/>
                  </a:lnTo>
                  <a:lnTo>
                    <a:pt x="36398" y="133934"/>
                  </a:lnTo>
                  <a:lnTo>
                    <a:pt x="37122" y="193255"/>
                  </a:lnTo>
                  <a:lnTo>
                    <a:pt x="37122" y="226796"/>
                  </a:lnTo>
                  <a:lnTo>
                    <a:pt x="35788" y="271538"/>
                  </a:lnTo>
                  <a:lnTo>
                    <a:pt x="30467" y="295211"/>
                  </a:lnTo>
                  <a:lnTo>
                    <a:pt x="19202" y="304774"/>
                  </a:lnTo>
                  <a:lnTo>
                    <a:pt x="0" y="307174"/>
                  </a:lnTo>
                  <a:lnTo>
                    <a:pt x="0" y="319874"/>
                  </a:lnTo>
                  <a:lnTo>
                    <a:pt x="14655" y="319874"/>
                  </a:lnTo>
                  <a:lnTo>
                    <a:pt x="81610" y="319659"/>
                  </a:lnTo>
                  <a:lnTo>
                    <a:pt x="85902" y="319773"/>
                  </a:lnTo>
                  <a:lnTo>
                    <a:pt x="131178" y="321513"/>
                  </a:lnTo>
                  <a:lnTo>
                    <a:pt x="146608" y="321919"/>
                  </a:lnTo>
                  <a:lnTo>
                    <a:pt x="168249" y="319366"/>
                  </a:lnTo>
                  <a:lnTo>
                    <a:pt x="207518" y="314769"/>
                  </a:lnTo>
                  <a:lnTo>
                    <a:pt x="254711" y="295402"/>
                  </a:lnTo>
                  <a:lnTo>
                    <a:pt x="289369" y="266979"/>
                  </a:lnTo>
                  <a:lnTo>
                    <a:pt x="312648" y="232625"/>
                  </a:lnTo>
                  <a:lnTo>
                    <a:pt x="325767" y="195465"/>
                  </a:lnTo>
                  <a:lnTo>
                    <a:pt x="329869" y="158648"/>
                  </a:lnTo>
                  <a:close/>
                </a:path>
                <a:path w="541020" h="462280">
                  <a:moveTo>
                    <a:pt x="540766" y="139852"/>
                  </a:moveTo>
                  <a:lnTo>
                    <a:pt x="496773" y="139852"/>
                  </a:lnTo>
                  <a:lnTo>
                    <a:pt x="488962" y="139344"/>
                  </a:lnTo>
                  <a:lnTo>
                    <a:pt x="481634" y="139344"/>
                  </a:lnTo>
                  <a:lnTo>
                    <a:pt x="473329" y="138836"/>
                  </a:lnTo>
                  <a:lnTo>
                    <a:pt x="464045" y="137820"/>
                  </a:lnTo>
                  <a:lnTo>
                    <a:pt x="459168" y="151574"/>
                  </a:lnTo>
                  <a:lnTo>
                    <a:pt x="469760" y="154089"/>
                  </a:lnTo>
                  <a:lnTo>
                    <a:pt x="479704" y="157924"/>
                  </a:lnTo>
                  <a:lnTo>
                    <a:pt x="487083" y="164426"/>
                  </a:lnTo>
                  <a:lnTo>
                    <a:pt x="489966" y="174917"/>
                  </a:lnTo>
                  <a:lnTo>
                    <a:pt x="487159" y="189928"/>
                  </a:lnTo>
                  <a:lnTo>
                    <a:pt x="478891" y="213220"/>
                  </a:lnTo>
                  <a:lnTo>
                    <a:pt x="465404" y="243179"/>
                  </a:lnTo>
                  <a:lnTo>
                    <a:pt x="446913" y="278168"/>
                  </a:lnTo>
                  <a:lnTo>
                    <a:pt x="434124" y="243903"/>
                  </a:lnTo>
                  <a:lnTo>
                    <a:pt x="424078" y="211048"/>
                  </a:lnTo>
                  <a:lnTo>
                    <a:pt x="417525" y="183921"/>
                  </a:lnTo>
                  <a:lnTo>
                    <a:pt x="415175" y="166827"/>
                  </a:lnTo>
                  <a:lnTo>
                    <a:pt x="415175" y="154622"/>
                  </a:lnTo>
                  <a:lnTo>
                    <a:pt x="427863" y="152565"/>
                  </a:lnTo>
                  <a:lnTo>
                    <a:pt x="432752" y="151574"/>
                  </a:lnTo>
                  <a:lnTo>
                    <a:pt x="432752" y="137312"/>
                  </a:lnTo>
                  <a:lnTo>
                    <a:pt x="424078" y="138353"/>
                  </a:lnTo>
                  <a:lnTo>
                    <a:pt x="414312" y="139153"/>
                  </a:lnTo>
                  <a:lnTo>
                    <a:pt x="402526" y="139674"/>
                  </a:lnTo>
                  <a:lnTo>
                    <a:pt x="387819" y="139852"/>
                  </a:lnTo>
                  <a:lnTo>
                    <a:pt x="358482" y="139344"/>
                  </a:lnTo>
                  <a:lnTo>
                    <a:pt x="350697" y="138836"/>
                  </a:lnTo>
                  <a:lnTo>
                    <a:pt x="344830" y="137820"/>
                  </a:lnTo>
                  <a:lnTo>
                    <a:pt x="339915" y="137312"/>
                  </a:lnTo>
                  <a:lnTo>
                    <a:pt x="339915" y="151574"/>
                  </a:lnTo>
                  <a:lnTo>
                    <a:pt x="352679" y="156629"/>
                  </a:lnTo>
                  <a:lnTo>
                    <a:pt x="361784" y="167373"/>
                  </a:lnTo>
                  <a:lnTo>
                    <a:pt x="394233" y="257810"/>
                  </a:lnTo>
                  <a:lnTo>
                    <a:pt x="410476" y="310883"/>
                  </a:lnTo>
                  <a:lnTo>
                    <a:pt x="417118" y="338188"/>
                  </a:lnTo>
                  <a:lnTo>
                    <a:pt x="393636" y="391896"/>
                  </a:lnTo>
                  <a:lnTo>
                    <a:pt x="374688" y="424688"/>
                  </a:lnTo>
                  <a:lnTo>
                    <a:pt x="356184" y="441947"/>
                  </a:lnTo>
                  <a:lnTo>
                    <a:pt x="334060" y="449059"/>
                  </a:lnTo>
                  <a:lnTo>
                    <a:pt x="334060" y="462280"/>
                  </a:lnTo>
                  <a:lnTo>
                    <a:pt x="392696" y="462280"/>
                  </a:lnTo>
                  <a:lnTo>
                    <a:pt x="398614" y="436422"/>
                  </a:lnTo>
                  <a:lnTo>
                    <a:pt x="408393" y="404609"/>
                  </a:lnTo>
                  <a:lnTo>
                    <a:pt x="425856" y="360413"/>
                  </a:lnTo>
                  <a:lnTo>
                    <a:pt x="454850" y="297357"/>
                  </a:lnTo>
                  <a:lnTo>
                    <a:pt x="499211" y="209016"/>
                  </a:lnTo>
                  <a:lnTo>
                    <a:pt x="522935" y="165214"/>
                  </a:lnTo>
                  <a:lnTo>
                    <a:pt x="540766" y="151574"/>
                  </a:lnTo>
                  <a:lnTo>
                    <a:pt x="540766" y="1398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2142" y="388269"/>
              <a:ext cx="408392" cy="1983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4073" y="261124"/>
              <a:ext cx="462915" cy="321945"/>
            </a:xfrm>
            <a:custGeom>
              <a:avLst/>
              <a:gdLst/>
              <a:ahLst/>
              <a:cxnLst/>
              <a:rect l="l" t="t" r="r" b="b"/>
              <a:pathLst>
                <a:path w="462914" h="321945">
                  <a:moveTo>
                    <a:pt x="347967" y="306641"/>
                  </a:moveTo>
                  <a:lnTo>
                    <a:pt x="314960" y="285661"/>
                  </a:lnTo>
                  <a:lnTo>
                    <a:pt x="314375" y="201028"/>
                  </a:lnTo>
                  <a:lnTo>
                    <a:pt x="313690" y="181749"/>
                  </a:lnTo>
                  <a:lnTo>
                    <a:pt x="293725" y="144564"/>
                  </a:lnTo>
                  <a:lnTo>
                    <a:pt x="269303" y="138341"/>
                  </a:lnTo>
                  <a:lnTo>
                    <a:pt x="250774" y="140055"/>
                  </a:lnTo>
                  <a:lnTo>
                    <a:pt x="232206" y="144818"/>
                  </a:lnTo>
                  <a:lnTo>
                    <a:pt x="213017" y="152057"/>
                  </a:lnTo>
                  <a:lnTo>
                    <a:pt x="192582" y="161213"/>
                  </a:lnTo>
                  <a:lnTo>
                    <a:pt x="187147" y="150977"/>
                  </a:lnTo>
                  <a:lnTo>
                    <a:pt x="179298" y="141833"/>
                  </a:lnTo>
                  <a:lnTo>
                    <a:pt x="168440" y="135267"/>
                  </a:lnTo>
                  <a:lnTo>
                    <a:pt x="153962" y="132740"/>
                  </a:lnTo>
                  <a:lnTo>
                    <a:pt x="137033" y="134620"/>
                  </a:lnTo>
                  <a:lnTo>
                    <a:pt x="118897" y="140119"/>
                  </a:lnTo>
                  <a:lnTo>
                    <a:pt x="99110" y="149047"/>
                  </a:lnTo>
                  <a:lnTo>
                    <a:pt x="77203" y="161213"/>
                  </a:lnTo>
                  <a:lnTo>
                    <a:pt x="76873" y="143802"/>
                  </a:lnTo>
                  <a:lnTo>
                    <a:pt x="77203" y="130200"/>
                  </a:lnTo>
                  <a:lnTo>
                    <a:pt x="71348" y="127622"/>
                  </a:lnTo>
                  <a:lnTo>
                    <a:pt x="53949" y="134734"/>
                  </a:lnTo>
                  <a:lnTo>
                    <a:pt x="36233" y="141249"/>
                  </a:lnTo>
                  <a:lnTo>
                    <a:pt x="18237" y="146812"/>
                  </a:lnTo>
                  <a:lnTo>
                    <a:pt x="0" y="151041"/>
                  </a:lnTo>
                  <a:lnTo>
                    <a:pt x="0" y="163245"/>
                  </a:lnTo>
                  <a:lnTo>
                    <a:pt x="16624" y="165023"/>
                  </a:lnTo>
                  <a:lnTo>
                    <a:pt x="26962" y="173304"/>
                  </a:lnTo>
                  <a:lnTo>
                    <a:pt x="32245" y="194741"/>
                  </a:lnTo>
                  <a:lnTo>
                    <a:pt x="33743" y="235991"/>
                  </a:lnTo>
                  <a:lnTo>
                    <a:pt x="32588" y="267055"/>
                  </a:lnTo>
                  <a:lnTo>
                    <a:pt x="27876" y="288112"/>
                  </a:lnTo>
                  <a:lnTo>
                    <a:pt x="17653" y="300774"/>
                  </a:lnTo>
                  <a:lnTo>
                    <a:pt x="0" y="306641"/>
                  </a:lnTo>
                  <a:lnTo>
                    <a:pt x="0" y="319862"/>
                  </a:lnTo>
                  <a:lnTo>
                    <a:pt x="13309" y="318973"/>
                  </a:lnTo>
                  <a:lnTo>
                    <a:pt x="28676" y="318528"/>
                  </a:lnTo>
                  <a:lnTo>
                    <a:pt x="91897" y="318338"/>
                  </a:lnTo>
                  <a:lnTo>
                    <a:pt x="105575" y="319862"/>
                  </a:lnTo>
                  <a:lnTo>
                    <a:pt x="105575" y="306641"/>
                  </a:lnTo>
                  <a:lnTo>
                    <a:pt x="76466" y="267639"/>
                  </a:lnTo>
                  <a:lnTo>
                    <a:pt x="76263" y="177469"/>
                  </a:lnTo>
                  <a:lnTo>
                    <a:pt x="86410" y="171767"/>
                  </a:lnTo>
                  <a:lnTo>
                    <a:pt x="98120" y="166166"/>
                  </a:lnTo>
                  <a:lnTo>
                    <a:pt x="110744" y="161886"/>
                  </a:lnTo>
                  <a:lnTo>
                    <a:pt x="123647" y="160185"/>
                  </a:lnTo>
                  <a:lnTo>
                    <a:pt x="139649" y="165696"/>
                  </a:lnTo>
                  <a:lnTo>
                    <a:pt x="148640" y="182118"/>
                  </a:lnTo>
                  <a:lnTo>
                    <a:pt x="152590" y="209308"/>
                  </a:lnTo>
                  <a:lnTo>
                    <a:pt x="153479" y="247142"/>
                  </a:lnTo>
                  <a:lnTo>
                    <a:pt x="152514" y="276186"/>
                  </a:lnTo>
                  <a:lnTo>
                    <a:pt x="148336" y="292912"/>
                  </a:lnTo>
                  <a:lnTo>
                    <a:pt x="139039" y="301637"/>
                  </a:lnTo>
                  <a:lnTo>
                    <a:pt x="122669" y="306641"/>
                  </a:lnTo>
                  <a:lnTo>
                    <a:pt x="125107" y="319862"/>
                  </a:lnTo>
                  <a:lnTo>
                    <a:pt x="196977" y="317868"/>
                  </a:lnTo>
                  <a:lnTo>
                    <a:pt x="209372" y="318287"/>
                  </a:lnTo>
                  <a:lnTo>
                    <a:pt x="224332" y="319862"/>
                  </a:lnTo>
                  <a:lnTo>
                    <a:pt x="224332" y="306641"/>
                  </a:lnTo>
                  <a:lnTo>
                    <a:pt x="217487" y="306133"/>
                  </a:lnTo>
                  <a:lnTo>
                    <a:pt x="203784" y="305663"/>
                  </a:lnTo>
                  <a:lnTo>
                    <a:pt x="201371" y="302615"/>
                  </a:lnTo>
                  <a:lnTo>
                    <a:pt x="198831" y="288302"/>
                  </a:lnTo>
                  <a:lnTo>
                    <a:pt x="197523" y="258787"/>
                  </a:lnTo>
                  <a:lnTo>
                    <a:pt x="197053" y="226136"/>
                  </a:lnTo>
                  <a:lnTo>
                    <a:pt x="196977" y="202412"/>
                  </a:lnTo>
                  <a:lnTo>
                    <a:pt x="196735" y="193751"/>
                  </a:lnTo>
                  <a:lnTo>
                    <a:pt x="196176" y="186131"/>
                  </a:lnTo>
                  <a:lnTo>
                    <a:pt x="194995" y="174421"/>
                  </a:lnTo>
                  <a:lnTo>
                    <a:pt x="202869" y="171119"/>
                  </a:lnTo>
                  <a:lnTo>
                    <a:pt x="212483" y="167817"/>
                  </a:lnTo>
                  <a:lnTo>
                    <a:pt x="223735" y="165277"/>
                  </a:lnTo>
                  <a:lnTo>
                    <a:pt x="236537" y="164261"/>
                  </a:lnTo>
                  <a:lnTo>
                    <a:pt x="253339" y="168135"/>
                  </a:lnTo>
                  <a:lnTo>
                    <a:pt x="264528" y="180416"/>
                  </a:lnTo>
                  <a:lnTo>
                    <a:pt x="270776" y="202031"/>
                  </a:lnTo>
                  <a:lnTo>
                    <a:pt x="272719" y="233921"/>
                  </a:lnTo>
                  <a:lnTo>
                    <a:pt x="271068" y="273392"/>
                  </a:lnTo>
                  <a:lnTo>
                    <a:pt x="265760" y="294500"/>
                  </a:lnTo>
                  <a:lnTo>
                    <a:pt x="256222" y="303504"/>
                  </a:lnTo>
                  <a:lnTo>
                    <a:pt x="241909" y="306641"/>
                  </a:lnTo>
                  <a:lnTo>
                    <a:pt x="244843" y="319862"/>
                  </a:lnTo>
                  <a:lnTo>
                    <a:pt x="265938" y="318706"/>
                  </a:lnTo>
                  <a:lnTo>
                    <a:pt x="295440" y="318109"/>
                  </a:lnTo>
                  <a:lnTo>
                    <a:pt x="335724" y="317868"/>
                  </a:lnTo>
                  <a:lnTo>
                    <a:pt x="343573" y="318884"/>
                  </a:lnTo>
                  <a:lnTo>
                    <a:pt x="347967" y="318884"/>
                  </a:lnTo>
                  <a:lnTo>
                    <a:pt x="347967" y="306641"/>
                  </a:lnTo>
                  <a:close/>
                </a:path>
                <a:path w="462914" h="321945">
                  <a:moveTo>
                    <a:pt x="435749" y="26936"/>
                  </a:moveTo>
                  <a:lnTo>
                    <a:pt x="433679" y="16510"/>
                  </a:lnTo>
                  <a:lnTo>
                    <a:pt x="428028" y="7950"/>
                  </a:lnTo>
                  <a:lnTo>
                    <a:pt x="419646" y="2146"/>
                  </a:lnTo>
                  <a:lnTo>
                    <a:pt x="409333" y="0"/>
                  </a:lnTo>
                  <a:lnTo>
                    <a:pt x="399034" y="2146"/>
                  </a:lnTo>
                  <a:lnTo>
                    <a:pt x="390652" y="7950"/>
                  </a:lnTo>
                  <a:lnTo>
                    <a:pt x="385013" y="16510"/>
                  </a:lnTo>
                  <a:lnTo>
                    <a:pt x="382955" y="26936"/>
                  </a:lnTo>
                  <a:lnTo>
                    <a:pt x="385013" y="37680"/>
                  </a:lnTo>
                  <a:lnTo>
                    <a:pt x="390652" y="46418"/>
                  </a:lnTo>
                  <a:lnTo>
                    <a:pt x="399034" y="52285"/>
                  </a:lnTo>
                  <a:lnTo>
                    <a:pt x="409333" y="54419"/>
                  </a:lnTo>
                  <a:lnTo>
                    <a:pt x="419646" y="52285"/>
                  </a:lnTo>
                  <a:lnTo>
                    <a:pt x="428028" y="46418"/>
                  </a:lnTo>
                  <a:lnTo>
                    <a:pt x="433679" y="37680"/>
                  </a:lnTo>
                  <a:lnTo>
                    <a:pt x="435749" y="26936"/>
                  </a:lnTo>
                  <a:close/>
                </a:path>
                <a:path w="462914" h="321945">
                  <a:moveTo>
                    <a:pt x="462610" y="319379"/>
                  </a:moveTo>
                  <a:lnTo>
                    <a:pt x="459676" y="306158"/>
                  </a:lnTo>
                  <a:lnTo>
                    <a:pt x="454304" y="305650"/>
                  </a:lnTo>
                  <a:lnTo>
                    <a:pt x="452843" y="305650"/>
                  </a:lnTo>
                  <a:lnTo>
                    <a:pt x="441121" y="305104"/>
                  </a:lnTo>
                  <a:lnTo>
                    <a:pt x="432816" y="305104"/>
                  </a:lnTo>
                  <a:lnTo>
                    <a:pt x="430377" y="303110"/>
                  </a:lnTo>
                  <a:lnTo>
                    <a:pt x="422617" y="248704"/>
                  </a:lnTo>
                  <a:lnTo>
                    <a:pt x="422541" y="232029"/>
                  </a:lnTo>
                  <a:lnTo>
                    <a:pt x="423265" y="189598"/>
                  </a:lnTo>
                  <a:lnTo>
                    <a:pt x="424522" y="170345"/>
                  </a:lnTo>
                  <a:lnTo>
                    <a:pt x="425157" y="160502"/>
                  </a:lnTo>
                  <a:lnTo>
                    <a:pt x="427697" y="141808"/>
                  </a:lnTo>
                  <a:lnTo>
                    <a:pt x="430377" y="129171"/>
                  </a:lnTo>
                  <a:lnTo>
                    <a:pt x="420573" y="125107"/>
                  </a:lnTo>
                  <a:lnTo>
                    <a:pt x="401091" y="138861"/>
                  </a:lnTo>
                  <a:lnTo>
                    <a:pt x="384543" y="148170"/>
                  </a:lnTo>
                  <a:lnTo>
                    <a:pt x="368896" y="154343"/>
                  </a:lnTo>
                  <a:lnTo>
                    <a:pt x="352158" y="158661"/>
                  </a:lnTo>
                  <a:lnTo>
                    <a:pt x="352158" y="171399"/>
                  </a:lnTo>
                  <a:lnTo>
                    <a:pt x="354101" y="171399"/>
                  </a:lnTo>
                  <a:lnTo>
                    <a:pt x="362407" y="170345"/>
                  </a:lnTo>
                  <a:lnTo>
                    <a:pt x="363880" y="170345"/>
                  </a:lnTo>
                  <a:lnTo>
                    <a:pt x="372948" y="171754"/>
                  </a:lnTo>
                  <a:lnTo>
                    <a:pt x="378129" y="177800"/>
                  </a:lnTo>
                  <a:lnTo>
                    <a:pt x="380466" y="191173"/>
                  </a:lnTo>
                  <a:lnTo>
                    <a:pt x="381000" y="214604"/>
                  </a:lnTo>
                  <a:lnTo>
                    <a:pt x="380885" y="232029"/>
                  </a:lnTo>
                  <a:lnTo>
                    <a:pt x="379361" y="280822"/>
                  </a:lnTo>
                  <a:lnTo>
                    <a:pt x="354101" y="306158"/>
                  </a:lnTo>
                  <a:lnTo>
                    <a:pt x="352158" y="321919"/>
                  </a:lnTo>
                  <a:lnTo>
                    <a:pt x="369824" y="320446"/>
                  </a:lnTo>
                  <a:lnTo>
                    <a:pt x="387591" y="319697"/>
                  </a:lnTo>
                  <a:lnTo>
                    <a:pt x="405358" y="319417"/>
                  </a:lnTo>
                  <a:lnTo>
                    <a:pt x="462610" y="31937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81518" y="387764"/>
              <a:ext cx="303391" cy="1973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25" name="object 25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11" y="217561"/>
            <a:ext cx="775970" cy="373380"/>
            <a:chOff x="254011" y="217561"/>
            <a:chExt cx="775970" cy="373380"/>
          </a:xfrm>
        </p:grpSpPr>
        <p:sp>
          <p:nvSpPr>
            <p:cNvPr id="3" name="object 3"/>
            <p:cNvSpPr/>
            <p:nvPr/>
          </p:nvSpPr>
          <p:spPr>
            <a:xfrm>
              <a:off x="254000" y="217563"/>
              <a:ext cx="592455" cy="373380"/>
            </a:xfrm>
            <a:custGeom>
              <a:avLst/>
              <a:gdLst/>
              <a:ahLst/>
              <a:cxnLst/>
              <a:rect l="l" t="t" r="r" b="b"/>
              <a:pathLst>
                <a:path w="592455" h="373380">
                  <a:moveTo>
                    <a:pt x="341820" y="24053"/>
                  </a:moveTo>
                  <a:lnTo>
                    <a:pt x="334010" y="19138"/>
                  </a:lnTo>
                  <a:lnTo>
                    <a:pt x="330898" y="21323"/>
                  </a:lnTo>
                  <a:lnTo>
                    <a:pt x="329336" y="21869"/>
                  </a:lnTo>
                  <a:lnTo>
                    <a:pt x="322059" y="22415"/>
                  </a:lnTo>
                  <a:lnTo>
                    <a:pt x="290957" y="23456"/>
                  </a:lnTo>
                  <a:lnTo>
                    <a:pt x="251117" y="24130"/>
                  </a:lnTo>
                  <a:lnTo>
                    <a:pt x="175856" y="24599"/>
                  </a:lnTo>
                  <a:lnTo>
                    <a:pt x="110820" y="24257"/>
                  </a:lnTo>
                  <a:lnTo>
                    <a:pt x="75031" y="23456"/>
                  </a:lnTo>
                  <a:lnTo>
                    <a:pt x="43688" y="21323"/>
                  </a:lnTo>
                  <a:lnTo>
                    <a:pt x="33807" y="18592"/>
                  </a:lnTo>
                  <a:lnTo>
                    <a:pt x="29641" y="15303"/>
                  </a:lnTo>
                  <a:lnTo>
                    <a:pt x="20802" y="15303"/>
                  </a:lnTo>
                  <a:lnTo>
                    <a:pt x="14109" y="38163"/>
                  </a:lnTo>
                  <a:lnTo>
                    <a:pt x="8305" y="55651"/>
                  </a:lnTo>
                  <a:lnTo>
                    <a:pt x="0" y="78257"/>
                  </a:lnTo>
                  <a:lnTo>
                    <a:pt x="13004" y="81546"/>
                  </a:lnTo>
                  <a:lnTo>
                    <a:pt x="19494" y="67043"/>
                  </a:lnTo>
                  <a:lnTo>
                    <a:pt x="30632" y="56997"/>
                  </a:lnTo>
                  <a:lnTo>
                    <a:pt x="52590" y="51155"/>
                  </a:lnTo>
                  <a:lnTo>
                    <a:pt x="91567" y="49263"/>
                  </a:lnTo>
                  <a:lnTo>
                    <a:pt x="108483" y="49364"/>
                  </a:lnTo>
                  <a:lnTo>
                    <a:pt x="142976" y="76466"/>
                  </a:lnTo>
                  <a:lnTo>
                    <a:pt x="144513" y="115138"/>
                  </a:lnTo>
                  <a:lnTo>
                    <a:pt x="145084" y="159054"/>
                  </a:lnTo>
                  <a:lnTo>
                    <a:pt x="145173" y="200342"/>
                  </a:lnTo>
                  <a:lnTo>
                    <a:pt x="144995" y="228219"/>
                  </a:lnTo>
                  <a:lnTo>
                    <a:pt x="144132" y="272656"/>
                  </a:lnTo>
                  <a:lnTo>
                    <a:pt x="142100" y="315582"/>
                  </a:lnTo>
                  <a:lnTo>
                    <a:pt x="114452" y="350532"/>
                  </a:lnTo>
                  <a:lnTo>
                    <a:pt x="87414" y="358546"/>
                  </a:lnTo>
                  <a:lnTo>
                    <a:pt x="92087" y="372770"/>
                  </a:lnTo>
                  <a:lnTo>
                    <a:pt x="124155" y="367690"/>
                  </a:lnTo>
                  <a:lnTo>
                    <a:pt x="147243" y="365074"/>
                  </a:lnTo>
                  <a:lnTo>
                    <a:pt x="169938" y="364121"/>
                  </a:lnTo>
                  <a:lnTo>
                    <a:pt x="200812" y="363982"/>
                  </a:lnTo>
                  <a:lnTo>
                    <a:pt x="241147" y="366750"/>
                  </a:lnTo>
                  <a:lnTo>
                    <a:pt x="251815" y="367258"/>
                  </a:lnTo>
                  <a:lnTo>
                    <a:pt x="253377" y="353618"/>
                  </a:lnTo>
                  <a:lnTo>
                    <a:pt x="250050" y="352945"/>
                  </a:lnTo>
                  <a:lnTo>
                    <a:pt x="227888" y="349758"/>
                  </a:lnTo>
                  <a:lnTo>
                    <a:pt x="213626" y="345833"/>
                  </a:lnTo>
                  <a:lnTo>
                    <a:pt x="205079" y="337667"/>
                  </a:lnTo>
                  <a:lnTo>
                    <a:pt x="200901" y="319532"/>
                  </a:lnTo>
                  <a:lnTo>
                    <a:pt x="199809" y="285737"/>
                  </a:lnTo>
                  <a:lnTo>
                    <a:pt x="200037" y="229717"/>
                  </a:lnTo>
                  <a:lnTo>
                    <a:pt x="200660" y="176098"/>
                  </a:lnTo>
                  <a:lnTo>
                    <a:pt x="201587" y="127000"/>
                  </a:lnTo>
                  <a:lnTo>
                    <a:pt x="202704" y="84569"/>
                  </a:lnTo>
                  <a:lnTo>
                    <a:pt x="224586" y="49288"/>
                  </a:lnTo>
                  <a:lnTo>
                    <a:pt x="255054" y="49491"/>
                  </a:lnTo>
                  <a:lnTo>
                    <a:pt x="276402" y="51041"/>
                  </a:lnTo>
                  <a:lnTo>
                    <a:pt x="297167" y="55270"/>
                  </a:lnTo>
                  <a:lnTo>
                    <a:pt x="313740" y="63487"/>
                  </a:lnTo>
                  <a:lnTo>
                    <a:pt x="311658" y="84277"/>
                  </a:lnTo>
                  <a:lnTo>
                    <a:pt x="327253" y="81546"/>
                  </a:lnTo>
                  <a:lnTo>
                    <a:pt x="329831" y="64312"/>
                  </a:lnTo>
                  <a:lnTo>
                    <a:pt x="333768" y="48475"/>
                  </a:lnTo>
                  <a:lnTo>
                    <a:pt x="338099" y="34798"/>
                  </a:lnTo>
                  <a:lnTo>
                    <a:pt x="341820" y="24053"/>
                  </a:lnTo>
                  <a:close/>
                </a:path>
                <a:path w="592455" h="373380">
                  <a:moveTo>
                    <a:pt x="592416" y="352513"/>
                  </a:moveTo>
                  <a:lnTo>
                    <a:pt x="571093" y="350862"/>
                  </a:lnTo>
                  <a:lnTo>
                    <a:pt x="569544" y="350316"/>
                  </a:lnTo>
                  <a:lnTo>
                    <a:pt x="563524" y="349084"/>
                  </a:lnTo>
                  <a:lnTo>
                    <a:pt x="560438" y="344919"/>
                  </a:lnTo>
                  <a:lnTo>
                    <a:pt x="559295" y="335927"/>
                  </a:lnTo>
                  <a:lnTo>
                    <a:pt x="558355" y="250913"/>
                  </a:lnTo>
                  <a:lnTo>
                    <a:pt x="552831" y="203060"/>
                  </a:lnTo>
                  <a:lnTo>
                    <a:pt x="537845" y="175323"/>
                  </a:lnTo>
                  <a:lnTo>
                    <a:pt x="508660" y="166370"/>
                  </a:lnTo>
                  <a:lnTo>
                    <a:pt x="488823" y="168211"/>
                  </a:lnTo>
                  <a:lnTo>
                    <a:pt x="468591" y="173291"/>
                  </a:lnTo>
                  <a:lnTo>
                    <a:pt x="448373" y="180936"/>
                  </a:lnTo>
                  <a:lnTo>
                    <a:pt x="428536" y="190474"/>
                  </a:lnTo>
                  <a:lnTo>
                    <a:pt x="429260" y="120281"/>
                  </a:lnTo>
                  <a:lnTo>
                    <a:pt x="431203" y="69494"/>
                  </a:lnTo>
                  <a:lnTo>
                    <a:pt x="434022" y="32664"/>
                  </a:lnTo>
                  <a:lnTo>
                    <a:pt x="437375" y="4343"/>
                  </a:lnTo>
                  <a:lnTo>
                    <a:pt x="425411" y="0"/>
                  </a:lnTo>
                  <a:lnTo>
                    <a:pt x="413232" y="7353"/>
                  </a:lnTo>
                  <a:lnTo>
                    <a:pt x="402907" y="12966"/>
                  </a:lnTo>
                  <a:lnTo>
                    <a:pt x="391604" y="17983"/>
                  </a:lnTo>
                  <a:lnTo>
                    <a:pt x="349973" y="33375"/>
                  </a:lnTo>
                  <a:lnTo>
                    <a:pt x="349973" y="48704"/>
                  </a:lnTo>
                  <a:lnTo>
                    <a:pt x="356209" y="45961"/>
                  </a:lnTo>
                  <a:lnTo>
                    <a:pt x="360895" y="44323"/>
                  </a:lnTo>
                  <a:lnTo>
                    <a:pt x="366090" y="44323"/>
                  </a:lnTo>
                  <a:lnTo>
                    <a:pt x="376313" y="49288"/>
                  </a:lnTo>
                  <a:lnTo>
                    <a:pt x="381571" y="61899"/>
                  </a:lnTo>
                  <a:lnTo>
                    <a:pt x="383501" y="78714"/>
                  </a:lnTo>
                  <a:lnTo>
                    <a:pt x="383781" y="96291"/>
                  </a:lnTo>
                  <a:lnTo>
                    <a:pt x="383336" y="153670"/>
                  </a:lnTo>
                  <a:lnTo>
                    <a:pt x="382219" y="216408"/>
                  </a:lnTo>
                  <a:lnTo>
                    <a:pt x="380707" y="273291"/>
                  </a:lnTo>
                  <a:lnTo>
                    <a:pt x="379095" y="313080"/>
                  </a:lnTo>
                  <a:lnTo>
                    <a:pt x="349973" y="355244"/>
                  </a:lnTo>
                  <a:lnTo>
                    <a:pt x="349973" y="368922"/>
                  </a:lnTo>
                  <a:lnTo>
                    <a:pt x="360756" y="367626"/>
                  </a:lnTo>
                  <a:lnTo>
                    <a:pt x="374230" y="366395"/>
                  </a:lnTo>
                  <a:lnTo>
                    <a:pt x="390131" y="365455"/>
                  </a:lnTo>
                  <a:lnTo>
                    <a:pt x="408254" y="365086"/>
                  </a:lnTo>
                  <a:lnTo>
                    <a:pt x="418376" y="365188"/>
                  </a:lnTo>
                  <a:lnTo>
                    <a:pt x="457136" y="366229"/>
                  </a:lnTo>
                  <a:lnTo>
                    <a:pt x="457136" y="352513"/>
                  </a:lnTo>
                  <a:lnTo>
                    <a:pt x="440550" y="351002"/>
                  </a:lnTo>
                  <a:lnTo>
                    <a:pt x="430936" y="347040"/>
                  </a:lnTo>
                  <a:lnTo>
                    <a:pt x="426491" y="337731"/>
                  </a:lnTo>
                  <a:lnTo>
                    <a:pt x="425411" y="320230"/>
                  </a:lnTo>
                  <a:lnTo>
                    <a:pt x="427393" y="234924"/>
                  </a:lnTo>
                  <a:lnTo>
                    <a:pt x="449986" y="199097"/>
                  </a:lnTo>
                  <a:lnTo>
                    <a:pt x="478497" y="193217"/>
                  </a:lnTo>
                  <a:lnTo>
                    <a:pt x="497052" y="199085"/>
                  </a:lnTo>
                  <a:lnTo>
                    <a:pt x="507949" y="216331"/>
                  </a:lnTo>
                  <a:lnTo>
                    <a:pt x="513092" y="244475"/>
                  </a:lnTo>
                  <a:lnTo>
                    <a:pt x="514375" y="282981"/>
                  </a:lnTo>
                  <a:lnTo>
                    <a:pt x="513969" y="321017"/>
                  </a:lnTo>
                  <a:lnTo>
                    <a:pt x="511124" y="341769"/>
                  </a:lnTo>
                  <a:lnTo>
                    <a:pt x="503415" y="351726"/>
                  </a:lnTo>
                  <a:lnTo>
                    <a:pt x="488378" y="357428"/>
                  </a:lnTo>
                  <a:lnTo>
                    <a:pt x="489940" y="368376"/>
                  </a:lnTo>
                  <a:lnTo>
                    <a:pt x="529094" y="366687"/>
                  </a:lnTo>
                  <a:lnTo>
                    <a:pt x="559447" y="365874"/>
                  </a:lnTo>
                  <a:lnTo>
                    <a:pt x="592416" y="366229"/>
                  </a:lnTo>
                  <a:lnTo>
                    <a:pt x="592416" y="3525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610" y="378490"/>
              <a:ext cx="175363" cy="2085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54143" y="238320"/>
            <a:ext cx="752475" cy="356870"/>
            <a:chOff x="1154143" y="238320"/>
            <a:chExt cx="752475" cy="356870"/>
          </a:xfrm>
        </p:grpSpPr>
        <p:sp>
          <p:nvSpPr>
            <p:cNvPr id="6" name="object 6"/>
            <p:cNvSpPr/>
            <p:nvPr/>
          </p:nvSpPr>
          <p:spPr>
            <a:xfrm>
              <a:off x="1154137" y="238327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253403" y="0"/>
                  </a:moveTo>
                  <a:lnTo>
                    <a:pt x="236791" y="1981"/>
                  </a:lnTo>
                  <a:lnTo>
                    <a:pt x="217258" y="3149"/>
                  </a:lnTo>
                  <a:lnTo>
                    <a:pt x="187566" y="3695"/>
                  </a:lnTo>
                  <a:lnTo>
                    <a:pt x="140525" y="3822"/>
                  </a:lnTo>
                  <a:lnTo>
                    <a:pt x="69240" y="2768"/>
                  </a:lnTo>
                  <a:lnTo>
                    <a:pt x="47282" y="1955"/>
                  </a:lnTo>
                  <a:lnTo>
                    <a:pt x="10807" y="965"/>
                  </a:lnTo>
                  <a:lnTo>
                    <a:pt x="0" y="1092"/>
                  </a:lnTo>
                  <a:lnTo>
                    <a:pt x="0" y="14262"/>
                  </a:lnTo>
                  <a:lnTo>
                    <a:pt x="9702" y="15011"/>
                  </a:lnTo>
                  <a:lnTo>
                    <a:pt x="19799" y="17106"/>
                  </a:lnTo>
                  <a:lnTo>
                    <a:pt x="39382" y="54368"/>
                  </a:lnTo>
                  <a:lnTo>
                    <a:pt x="41706" y="96697"/>
                  </a:lnTo>
                  <a:lnTo>
                    <a:pt x="42557" y="141173"/>
                  </a:lnTo>
                  <a:lnTo>
                    <a:pt x="42570" y="204012"/>
                  </a:lnTo>
                  <a:lnTo>
                    <a:pt x="41770" y="244233"/>
                  </a:lnTo>
                  <a:lnTo>
                    <a:pt x="39611" y="283324"/>
                  </a:lnTo>
                  <a:lnTo>
                    <a:pt x="23431" y="325183"/>
                  </a:lnTo>
                  <a:lnTo>
                    <a:pt x="5194" y="331203"/>
                  </a:lnTo>
                  <a:lnTo>
                    <a:pt x="5194" y="344335"/>
                  </a:lnTo>
                  <a:lnTo>
                    <a:pt x="22936" y="343700"/>
                  </a:lnTo>
                  <a:lnTo>
                    <a:pt x="42037" y="343382"/>
                  </a:lnTo>
                  <a:lnTo>
                    <a:pt x="95046" y="343255"/>
                  </a:lnTo>
                  <a:lnTo>
                    <a:pt x="131381" y="343700"/>
                  </a:lnTo>
                  <a:lnTo>
                    <a:pt x="149364" y="344335"/>
                  </a:lnTo>
                  <a:lnTo>
                    <a:pt x="149364" y="330619"/>
                  </a:lnTo>
                  <a:lnTo>
                    <a:pt x="118376" y="325551"/>
                  </a:lnTo>
                  <a:lnTo>
                    <a:pt x="102463" y="316268"/>
                  </a:lnTo>
                  <a:lnTo>
                    <a:pt x="96596" y="300634"/>
                  </a:lnTo>
                  <a:lnTo>
                    <a:pt x="95758" y="276453"/>
                  </a:lnTo>
                  <a:lnTo>
                    <a:pt x="95758" y="251282"/>
                  </a:lnTo>
                  <a:lnTo>
                    <a:pt x="96799" y="177380"/>
                  </a:lnTo>
                  <a:lnTo>
                    <a:pt x="122466" y="176961"/>
                  </a:lnTo>
                  <a:lnTo>
                    <a:pt x="143751" y="177368"/>
                  </a:lnTo>
                  <a:lnTo>
                    <a:pt x="198043" y="184099"/>
                  </a:lnTo>
                  <a:lnTo>
                    <a:pt x="211797" y="218414"/>
                  </a:lnTo>
                  <a:lnTo>
                    <a:pt x="225844" y="218960"/>
                  </a:lnTo>
                  <a:lnTo>
                    <a:pt x="227228" y="179781"/>
                  </a:lnTo>
                  <a:lnTo>
                    <a:pt x="227317" y="152425"/>
                  </a:lnTo>
                  <a:lnTo>
                    <a:pt x="226364" y="123723"/>
                  </a:lnTo>
                  <a:lnTo>
                    <a:pt x="211797" y="124269"/>
                  </a:lnTo>
                  <a:lnTo>
                    <a:pt x="210197" y="141770"/>
                  </a:lnTo>
                  <a:lnTo>
                    <a:pt x="202831" y="152488"/>
                  </a:lnTo>
                  <a:lnTo>
                    <a:pt x="183553" y="157861"/>
                  </a:lnTo>
                  <a:lnTo>
                    <a:pt x="146240" y="159334"/>
                  </a:lnTo>
                  <a:lnTo>
                    <a:pt x="134696" y="159131"/>
                  </a:lnTo>
                  <a:lnTo>
                    <a:pt x="95758" y="157099"/>
                  </a:lnTo>
                  <a:lnTo>
                    <a:pt x="96799" y="82689"/>
                  </a:lnTo>
                  <a:lnTo>
                    <a:pt x="96989" y="52768"/>
                  </a:lnTo>
                  <a:lnTo>
                    <a:pt x="129438" y="22034"/>
                  </a:lnTo>
                  <a:lnTo>
                    <a:pt x="139966" y="21920"/>
                  </a:lnTo>
                  <a:lnTo>
                    <a:pt x="160121" y="22390"/>
                  </a:lnTo>
                  <a:lnTo>
                    <a:pt x="208026" y="29083"/>
                  </a:lnTo>
                  <a:lnTo>
                    <a:pt x="234251" y="59397"/>
                  </a:lnTo>
                  <a:lnTo>
                    <a:pt x="235724" y="71716"/>
                  </a:lnTo>
                  <a:lnTo>
                    <a:pt x="249250" y="71158"/>
                  </a:lnTo>
                  <a:lnTo>
                    <a:pt x="249745" y="45796"/>
                  </a:lnTo>
                  <a:lnTo>
                    <a:pt x="250545" y="27559"/>
                  </a:lnTo>
                  <a:lnTo>
                    <a:pt x="251726" y="13347"/>
                  </a:lnTo>
                  <a:lnTo>
                    <a:pt x="253403" y="0"/>
                  </a:lnTo>
                  <a:close/>
                </a:path>
                <a:path w="388619" h="347345">
                  <a:moveTo>
                    <a:pt x="359435" y="29552"/>
                  </a:moveTo>
                  <a:lnTo>
                    <a:pt x="357225" y="18326"/>
                  </a:lnTo>
                  <a:lnTo>
                    <a:pt x="351218" y="9105"/>
                  </a:lnTo>
                  <a:lnTo>
                    <a:pt x="342290" y="2857"/>
                  </a:lnTo>
                  <a:lnTo>
                    <a:pt x="331304" y="558"/>
                  </a:lnTo>
                  <a:lnTo>
                    <a:pt x="320344" y="2857"/>
                  </a:lnTo>
                  <a:lnTo>
                    <a:pt x="311416" y="9105"/>
                  </a:lnTo>
                  <a:lnTo>
                    <a:pt x="305422" y="18326"/>
                  </a:lnTo>
                  <a:lnTo>
                    <a:pt x="303225" y="29552"/>
                  </a:lnTo>
                  <a:lnTo>
                    <a:pt x="305422" y="41109"/>
                  </a:lnTo>
                  <a:lnTo>
                    <a:pt x="311416" y="50507"/>
                  </a:lnTo>
                  <a:lnTo>
                    <a:pt x="320344" y="56832"/>
                  </a:lnTo>
                  <a:lnTo>
                    <a:pt x="331304" y="59131"/>
                  </a:lnTo>
                  <a:lnTo>
                    <a:pt x="342290" y="56832"/>
                  </a:lnTo>
                  <a:lnTo>
                    <a:pt x="351218" y="50507"/>
                  </a:lnTo>
                  <a:lnTo>
                    <a:pt x="357225" y="41109"/>
                  </a:lnTo>
                  <a:lnTo>
                    <a:pt x="359435" y="29552"/>
                  </a:lnTo>
                  <a:close/>
                </a:path>
                <a:path w="388619" h="347345">
                  <a:moveTo>
                    <a:pt x="388035" y="344347"/>
                  </a:moveTo>
                  <a:lnTo>
                    <a:pt x="384911" y="330123"/>
                  </a:lnTo>
                  <a:lnTo>
                    <a:pt x="379196" y="329565"/>
                  </a:lnTo>
                  <a:lnTo>
                    <a:pt x="377634" y="329565"/>
                  </a:lnTo>
                  <a:lnTo>
                    <a:pt x="365150" y="328980"/>
                  </a:lnTo>
                  <a:lnTo>
                    <a:pt x="356273" y="328980"/>
                  </a:lnTo>
                  <a:lnTo>
                    <a:pt x="353707" y="326834"/>
                  </a:lnTo>
                  <a:lnTo>
                    <a:pt x="346125" y="289318"/>
                  </a:lnTo>
                  <a:lnTo>
                    <a:pt x="345376" y="250317"/>
                  </a:lnTo>
                  <a:lnTo>
                    <a:pt x="346138" y="204647"/>
                  </a:lnTo>
                  <a:lnTo>
                    <a:pt x="347472" y="183921"/>
                  </a:lnTo>
                  <a:lnTo>
                    <a:pt x="348145" y="173329"/>
                  </a:lnTo>
                  <a:lnTo>
                    <a:pt x="350850" y="153200"/>
                  </a:lnTo>
                  <a:lnTo>
                    <a:pt x="353707" y="139598"/>
                  </a:lnTo>
                  <a:lnTo>
                    <a:pt x="343268" y="135229"/>
                  </a:lnTo>
                  <a:lnTo>
                    <a:pt x="322529" y="150025"/>
                  </a:lnTo>
                  <a:lnTo>
                    <a:pt x="304914" y="160045"/>
                  </a:lnTo>
                  <a:lnTo>
                    <a:pt x="288264" y="166687"/>
                  </a:lnTo>
                  <a:lnTo>
                    <a:pt x="270433" y="171335"/>
                  </a:lnTo>
                  <a:lnTo>
                    <a:pt x="270433" y="185051"/>
                  </a:lnTo>
                  <a:lnTo>
                    <a:pt x="272503" y="185051"/>
                  </a:lnTo>
                  <a:lnTo>
                    <a:pt x="281355" y="183921"/>
                  </a:lnTo>
                  <a:lnTo>
                    <a:pt x="282905" y="183921"/>
                  </a:lnTo>
                  <a:lnTo>
                    <a:pt x="292569" y="185432"/>
                  </a:lnTo>
                  <a:lnTo>
                    <a:pt x="298081" y="191935"/>
                  </a:lnTo>
                  <a:lnTo>
                    <a:pt x="300570" y="206336"/>
                  </a:lnTo>
                  <a:lnTo>
                    <a:pt x="301142" y="231559"/>
                  </a:lnTo>
                  <a:lnTo>
                    <a:pt x="301015" y="250317"/>
                  </a:lnTo>
                  <a:lnTo>
                    <a:pt x="299389" y="302831"/>
                  </a:lnTo>
                  <a:lnTo>
                    <a:pt x="272503" y="330123"/>
                  </a:lnTo>
                  <a:lnTo>
                    <a:pt x="270433" y="347078"/>
                  </a:lnTo>
                  <a:lnTo>
                    <a:pt x="289255" y="345503"/>
                  </a:lnTo>
                  <a:lnTo>
                    <a:pt x="308165" y="344690"/>
                  </a:lnTo>
                  <a:lnTo>
                    <a:pt x="327088" y="344385"/>
                  </a:lnTo>
                  <a:lnTo>
                    <a:pt x="388035" y="3443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80" y="378490"/>
              <a:ext cx="382393" cy="2162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78596" y="215892"/>
            <a:ext cx="1588770" cy="380365"/>
            <a:chOff x="1978596" y="215892"/>
            <a:chExt cx="1588770" cy="380365"/>
          </a:xfrm>
        </p:grpSpPr>
        <p:sp>
          <p:nvSpPr>
            <p:cNvPr id="9" name="object 9"/>
            <p:cNvSpPr/>
            <p:nvPr/>
          </p:nvSpPr>
          <p:spPr>
            <a:xfrm>
              <a:off x="1978596" y="238873"/>
              <a:ext cx="601345" cy="356870"/>
            </a:xfrm>
            <a:custGeom>
              <a:avLst/>
              <a:gdLst/>
              <a:ahLst/>
              <a:cxnLst/>
              <a:rect l="l" t="t" r="r" b="b"/>
              <a:pathLst>
                <a:path w="601344" h="356870">
                  <a:moveTo>
                    <a:pt x="502119" y="0"/>
                  </a:moveTo>
                  <a:lnTo>
                    <a:pt x="473443" y="1778"/>
                  </a:lnTo>
                  <a:lnTo>
                    <a:pt x="456971" y="2463"/>
                  </a:lnTo>
                  <a:lnTo>
                    <a:pt x="439686" y="2743"/>
                  </a:lnTo>
                  <a:lnTo>
                    <a:pt x="372567" y="2235"/>
                  </a:lnTo>
                  <a:lnTo>
                    <a:pt x="375678" y="16421"/>
                  </a:lnTo>
                  <a:lnTo>
                    <a:pt x="389280" y="16891"/>
                  </a:lnTo>
                  <a:lnTo>
                    <a:pt x="404495" y="20256"/>
                  </a:lnTo>
                  <a:lnTo>
                    <a:pt x="416890" y="29362"/>
                  </a:lnTo>
                  <a:lnTo>
                    <a:pt x="422008" y="47091"/>
                  </a:lnTo>
                  <a:lnTo>
                    <a:pt x="415036" y="82296"/>
                  </a:lnTo>
                  <a:lnTo>
                    <a:pt x="397865" y="139115"/>
                  </a:lnTo>
                  <a:lnTo>
                    <a:pt x="376123" y="203428"/>
                  </a:lnTo>
                  <a:lnTo>
                    <a:pt x="355396" y="261137"/>
                  </a:lnTo>
                  <a:lnTo>
                    <a:pt x="343484" y="229184"/>
                  </a:lnTo>
                  <a:lnTo>
                    <a:pt x="325005" y="177177"/>
                  </a:lnTo>
                  <a:lnTo>
                    <a:pt x="305244" y="118694"/>
                  </a:lnTo>
                  <a:lnTo>
                    <a:pt x="289496" y="67348"/>
                  </a:lnTo>
                  <a:lnTo>
                    <a:pt x="283083" y="36703"/>
                  </a:lnTo>
                  <a:lnTo>
                    <a:pt x="284759" y="29057"/>
                  </a:lnTo>
                  <a:lnTo>
                    <a:pt x="290677" y="23622"/>
                  </a:lnTo>
                  <a:lnTo>
                    <a:pt x="302158" y="19507"/>
                  </a:lnTo>
                  <a:lnTo>
                    <a:pt x="320522" y="15875"/>
                  </a:lnTo>
                  <a:lnTo>
                    <a:pt x="319481" y="2235"/>
                  </a:lnTo>
                  <a:lnTo>
                    <a:pt x="303923" y="2616"/>
                  </a:lnTo>
                  <a:lnTo>
                    <a:pt x="252895" y="3187"/>
                  </a:lnTo>
                  <a:lnTo>
                    <a:pt x="181076" y="3289"/>
                  </a:lnTo>
                  <a:lnTo>
                    <a:pt x="182118" y="18059"/>
                  </a:lnTo>
                  <a:lnTo>
                    <a:pt x="199923" y="21602"/>
                  </a:lnTo>
                  <a:lnTo>
                    <a:pt x="213017" y="32854"/>
                  </a:lnTo>
                  <a:lnTo>
                    <a:pt x="226390" y="58889"/>
                  </a:lnTo>
                  <a:lnTo>
                    <a:pt x="245084" y="106768"/>
                  </a:lnTo>
                  <a:lnTo>
                    <a:pt x="211861" y="186207"/>
                  </a:lnTo>
                  <a:lnTo>
                    <a:pt x="182118" y="259499"/>
                  </a:lnTo>
                  <a:lnTo>
                    <a:pt x="165150" y="212229"/>
                  </a:lnTo>
                  <a:lnTo>
                    <a:pt x="145923" y="156959"/>
                  </a:lnTo>
                  <a:lnTo>
                    <a:pt x="127876" y="103339"/>
                  </a:lnTo>
                  <a:lnTo>
                    <a:pt x="114503" y="60947"/>
                  </a:lnTo>
                  <a:lnTo>
                    <a:pt x="109270" y="39433"/>
                  </a:lnTo>
                  <a:lnTo>
                    <a:pt x="109893" y="32537"/>
                  </a:lnTo>
                  <a:lnTo>
                    <a:pt x="114223" y="27025"/>
                  </a:lnTo>
                  <a:lnTo>
                    <a:pt x="125958" y="22237"/>
                  </a:lnTo>
                  <a:lnTo>
                    <a:pt x="148831" y="17513"/>
                  </a:lnTo>
                  <a:lnTo>
                    <a:pt x="147269" y="2743"/>
                  </a:lnTo>
                  <a:lnTo>
                    <a:pt x="112915" y="2743"/>
                  </a:lnTo>
                  <a:lnTo>
                    <a:pt x="101752" y="3060"/>
                  </a:lnTo>
                  <a:lnTo>
                    <a:pt x="60159" y="3213"/>
                  </a:lnTo>
                  <a:lnTo>
                    <a:pt x="0" y="1638"/>
                  </a:lnTo>
                  <a:lnTo>
                    <a:pt x="0" y="15367"/>
                  </a:lnTo>
                  <a:lnTo>
                    <a:pt x="11557" y="16065"/>
                  </a:lnTo>
                  <a:lnTo>
                    <a:pt x="20561" y="17856"/>
                  </a:lnTo>
                  <a:lnTo>
                    <a:pt x="51930" y="52247"/>
                  </a:lnTo>
                  <a:lnTo>
                    <a:pt x="71285" y="99047"/>
                  </a:lnTo>
                  <a:lnTo>
                    <a:pt x="92519" y="159042"/>
                  </a:lnTo>
                  <a:lnTo>
                    <a:pt x="113677" y="223494"/>
                  </a:lnTo>
                  <a:lnTo>
                    <a:pt x="147955" y="330885"/>
                  </a:lnTo>
                  <a:lnTo>
                    <a:pt x="157149" y="356374"/>
                  </a:lnTo>
                  <a:lnTo>
                    <a:pt x="169113" y="356374"/>
                  </a:lnTo>
                  <a:lnTo>
                    <a:pt x="177241" y="328447"/>
                  </a:lnTo>
                  <a:lnTo>
                    <a:pt x="187198" y="298373"/>
                  </a:lnTo>
                  <a:lnTo>
                    <a:pt x="201676" y="260096"/>
                  </a:lnTo>
                  <a:lnTo>
                    <a:pt x="223367" y="207556"/>
                  </a:lnTo>
                  <a:lnTo>
                    <a:pt x="254965" y="134670"/>
                  </a:lnTo>
                  <a:lnTo>
                    <a:pt x="272478" y="183946"/>
                  </a:lnTo>
                  <a:lnTo>
                    <a:pt x="289699" y="233210"/>
                  </a:lnTo>
                  <a:lnTo>
                    <a:pt x="306336" y="282473"/>
                  </a:lnTo>
                  <a:lnTo>
                    <a:pt x="322084" y="331711"/>
                  </a:lnTo>
                  <a:lnTo>
                    <a:pt x="330403" y="356374"/>
                  </a:lnTo>
                  <a:lnTo>
                    <a:pt x="341325" y="356374"/>
                  </a:lnTo>
                  <a:lnTo>
                    <a:pt x="355434" y="319316"/>
                  </a:lnTo>
                  <a:lnTo>
                    <a:pt x="375462" y="262699"/>
                  </a:lnTo>
                  <a:lnTo>
                    <a:pt x="421157" y="132168"/>
                  </a:lnTo>
                  <a:lnTo>
                    <a:pt x="440791" y="78981"/>
                  </a:lnTo>
                  <a:lnTo>
                    <a:pt x="462203" y="34975"/>
                  </a:lnTo>
                  <a:lnTo>
                    <a:pt x="500570" y="14770"/>
                  </a:lnTo>
                  <a:lnTo>
                    <a:pt x="502119" y="0"/>
                  </a:lnTo>
                  <a:close/>
                </a:path>
                <a:path w="601344" h="356870">
                  <a:moveTo>
                    <a:pt x="572211" y="29006"/>
                  </a:moveTo>
                  <a:lnTo>
                    <a:pt x="570014" y="17780"/>
                  </a:lnTo>
                  <a:lnTo>
                    <a:pt x="564007" y="8559"/>
                  </a:lnTo>
                  <a:lnTo>
                    <a:pt x="555066" y="2311"/>
                  </a:lnTo>
                  <a:lnTo>
                    <a:pt x="544093" y="12"/>
                  </a:lnTo>
                  <a:lnTo>
                    <a:pt x="533120" y="2311"/>
                  </a:lnTo>
                  <a:lnTo>
                    <a:pt x="524205" y="8559"/>
                  </a:lnTo>
                  <a:lnTo>
                    <a:pt x="518210" y="17780"/>
                  </a:lnTo>
                  <a:lnTo>
                    <a:pt x="516013" y="29006"/>
                  </a:lnTo>
                  <a:lnTo>
                    <a:pt x="518210" y="40563"/>
                  </a:lnTo>
                  <a:lnTo>
                    <a:pt x="524205" y="49961"/>
                  </a:lnTo>
                  <a:lnTo>
                    <a:pt x="533120" y="56286"/>
                  </a:lnTo>
                  <a:lnTo>
                    <a:pt x="544093" y="58585"/>
                  </a:lnTo>
                  <a:lnTo>
                    <a:pt x="555066" y="56286"/>
                  </a:lnTo>
                  <a:lnTo>
                    <a:pt x="564007" y="49961"/>
                  </a:lnTo>
                  <a:lnTo>
                    <a:pt x="570014" y="40563"/>
                  </a:lnTo>
                  <a:lnTo>
                    <a:pt x="572211" y="29006"/>
                  </a:lnTo>
                  <a:close/>
                </a:path>
                <a:path w="601344" h="356870">
                  <a:moveTo>
                    <a:pt x="600811" y="343801"/>
                  </a:moveTo>
                  <a:lnTo>
                    <a:pt x="597700" y="329577"/>
                  </a:lnTo>
                  <a:lnTo>
                    <a:pt x="591972" y="329018"/>
                  </a:lnTo>
                  <a:lnTo>
                    <a:pt x="590410" y="329018"/>
                  </a:lnTo>
                  <a:lnTo>
                    <a:pt x="577938" y="328434"/>
                  </a:lnTo>
                  <a:lnTo>
                    <a:pt x="569061" y="328434"/>
                  </a:lnTo>
                  <a:lnTo>
                    <a:pt x="566496" y="326288"/>
                  </a:lnTo>
                  <a:lnTo>
                    <a:pt x="558914" y="288772"/>
                  </a:lnTo>
                  <a:lnTo>
                    <a:pt x="558165" y="249770"/>
                  </a:lnTo>
                  <a:lnTo>
                    <a:pt x="558927" y="204101"/>
                  </a:lnTo>
                  <a:lnTo>
                    <a:pt x="560260" y="183375"/>
                  </a:lnTo>
                  <a:lnTo>
                    <a:pt x="560933" y="172783"/>
                  </a:lnTo>
                  <a:lnTo>
                    <a:pt x="563638" y="152654"/>
                  </a:lnTo>
                  <a:lnTo>
                    <a:pt x="566496" y="139052"/>
                  </a:lnTo>
                  <a:lnTo>
                    <a:pt x="556056" y="134683"/>
                  </a:lnTo>
                  <a:lnTo>
                    <a:pt x="535317" y="149479"/>
                  </a:lnTo>
                  <a:lnTo>
                    <a:pt x="517702" y="159499"/>
                  </a:lnTo>
                  <a:lnTo>
                    <a:pt x="501040" y="166141"/>
                  </a:lnTo>
                  <a:lnTo>
                    <a:pt x="483209" y="170789"/>
                  </a:lnTo>
                  <a:lnTo>
                    <a:pt x="483209" y="184505"/>
                  </a:lnTo>
                  <a:lnTo>
                    <a:pt x="485292" y="184505"/>
                  </a:lnTo>
                  <a:lnTo>
                    <a:pt x="494131" y="183375"/>
                  </a:lnTo>
                  <a:lnTo>
                    <a:pt x="495693" y="183375"/>
                  </a:lnTo>
                  <a:lnTo>
                    <a:pt x="505358" y="184886"/>
                  </a:lnTo>
                  <a:lnTo>
                    <a:pt x="510870" y="191389"/>
                  </a:lnTo>
                  <a:lnTo>
                    <a:pt x="513359" y="205790"/>
                  </a:lnTo>
                  <a:lnTo>
                    <a:pt x="513930" y="231013"/>
                  </a:lnTo>
                  <a:lnTo>
                    <a:pt x="513803" y="249770"/>
                  </a:lnTo>
                  <a:lnTo>
                    <a:pt x="512178" y="302285"/>
                  </a:lnTo>
                  <a:lnTo>
                    <a:pt x="485292" y="329577"/>
                  </a:lnTo>
                  <a:lnTo>
                    <a:pt x="483209" y="346532"/>
                  </a:lnTo>
                  <a:lnTo>
                    <a:pt x="502043" y="344957"/>
                  </a:lnTo>
                  <a:lnTo>
                    <a:pt x="520954" y="344144"/>
                  </a:lnTo>
                  <a:lnTo>
                    <a:pt x="539864" y="343839"/>
                  </a:lnTo>
                  <a:lnTo>
                    <a:pt x="600811" y="3438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0396" y="382296"/>
              <a:ext cx="145163" cy="2041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6814" y="215892"/>
              <a:ext cx="230504" cy="380365"/>
            </a:xfrm>
            <a:custGeom>
              <a:avLst/>
              <a:gdLst/>
              <a:ahLst/>
              <a:cxnLst/>
              <a:rect l="l" t="t" r="r" b="b"/>
              <a:pathLst>
                <a:path w="230505" h="380365">
                  <a:moveTo>
                    <a:pt x="195204" y="345978"/>
                  </a:moveTo>
                  <a:lnTo>
                    <a:pt x="144123" y="345978"/>
                  </a:lnTo>
                  <a:lnTo>
                    <a:pt x="144787" y="365669"/>
                  </a:lnTo>
                  <a:lnTo>
                    <a:pt x="146593" y="375659"/>
                  </a:lnTo>
                  <a:lnTo>
                    <a:pt x="149389" y="379370"/>
                  </a:lnTo>
                  <a:lnTo>
                    <a:pt x="152963" y="379900"/>
                  </a:lnTo>
                  <a:lnTo>
                    <a:pt x="171966" y="377309"/>
                  </a:lnTo>
                  <a:lnTo>
                    <a:pt x="196419" y="371488"/>
                  </a:lnTo>
                  <a:lnTo>
                    <a:pt x="218525" y="365358"/>
                  </a:lnTo>
                  <a:lnTo>
                    <a:pt x="230487" y="361844"/>
                  </a:lnTo>
                  <a:lnTo>
                    <a:pt x="230487" y="356334"/>
                  </a:lnTo>
                  <a:lnTo>
                    <a:pt x="197725" y="356334"/>
                  </a:lnTo>
                  <a:lnTo>
                    <a:pt x="196164" y="353052"/>
                  </a:lnTo>
                  <a:lnTo>
                    <a:pt x="195204" y="345978"/>
                  </a:lnTo>
                  <a:close/>
                </a:path>
                <a:path w="230505" h="380365">
                  <a:moveTo>
                    <a:pt x="115484" y="160933"/>
                  </a:moveTo>
                  <a:lnTo>
                    <a:pt x="88883" y="165961"/>
                  </a:lnTo>
                  <a:lnTo>
                    <a:pt x="50136" y="184742"/>
                  </a:lnTo>
                  <a:lnTo>
                    <a:pt x="15192" y="222824"/>
                  </a:lnTo>
                  <a:lnTo>
                    <a:pt x="0" y="285755"/>
                  </a:lnTo>
                  <a:lnTo>
                    <a:pt x="7289" y="323512"/>
                  </a:lnTo>
                  <a:lnTo>
                    <a:pt x="25941" y="348967"/>
                  </a:lnTo>
                  <a:lnTo>
                    <a:pt x="51133" y="363343"/>
                  </a:lnTo>
                  <a:lnTo>
                    <a:pt x="78042" y="367863"/>
                  </a:lnTo>
                  <a:lnTo>
                    <a:pt x="99776" y="365669"/>
                  </a:lnTo>
                  <a:lnTo>
                    <a:pt x="117713" y="360188"/>
                  </a:lnTo>
                  <a:lnTo>
                    <a:pt x="132372" y="353052"/>
                  </a:lnTo>
                  <a:lnTo>
                    <a:pt x="144123" y="345978"/>
                  </a:lnTo>
                  <a:lnTo>
                    <a:pt x="195204" y="345978"/>
                  </a:lnTo>
                  <a:lnTo>
                    <a:pt x="194684" y="342148"/>
                  </a:lnTo>
                  <a:lnTo>
                    <a:pt x="109764" y="342148"/>
                  </a:lnTo>
                  <a:lnTo>
                    <a:pt x="78572" y="331070"/>
                  </a:lnTo>
                  <a:lnTo>
                    <a:pt x="57612" y="304440"/>
                  </a:lnTo>
                  <a:lnTo>
                    <a:pt x="45817" y="272160"/>
                  </a:lnTo>
                  <a:lnTo>
                    <a:pt x="42122" y="244134"/>
                  </a:lnTo>
                  <a:lnTo>
                    <a:pt x="46215" y="222757"/>
                  </a:lnTo>
                  <a:lnTo>
                    <a:pt x="56506" y="204570"/>
                  </a:lnTo>
                  <a:lnTo>
                    <a:pt x="70016" y="191930"/>
                  </a:lnTo>
                  <a:lnTo>
                    <a:pt x="83762" y="187194"/>
                  </a:lnTo>
                  <a:lnTo>
                    <a:pt x="194358" y="187194"/>
                  </a:lnTo>
                  <a:lnTo>
                    <a:pt x="194817" y="165856"/>
                  </a:lnTo>
                  <a:lnTo>
                    <a:pt x="149844" y="165856"/>
                  </a:lnTo>
                  <a:lnTo>
                    <a:pt x="142506" y="164164"/>
                  </a:lnTo>
                  <a:lnTo>
                    <a:pt x="134433" y="162574"/>
                  </a:lnTo>
                  <a:lnTo>
                    <a:pt x="125476" y="161394"/>
                  </a:lnTo>
                  <a:lnTo>
                    <a:pt x="115484" y="160933"/>
                  </a:lnTo>
                  <a:close/>
                </a:path>
                <a:path w="230505" h="380365">
                  <a:moveTo>
                    <a:pt x="230487" y="348714"/>
                  </a:moveTo>
                  <a:lnTo>
                    <a:pt x="221109" y="351734"/>
                  </a:lnTo>
                  <a:lnTo>
                    <a:pt x="212415" y="354150"/>
                  </a:lnTo>
                  <a:lnTo>
                    <a:pt x="205476" y="355753"/>
                  </a:lnTo>
                  <a:lnTo>
                    <a:pt x="201364" y="356334"/>
                  </a:lnTo>
                  <a:lnTo>
                    <a:pt x="230487" y="356334"/>
                  </a:lnTo>
                  <a:lnTo>
                    <a:pt x="230487" y="348714"/>
                  </a:lnTo>
                  <a:close/>
                </a:path>
                <a:path w="230505" h="380365">
                  <a:moveTo>
                    <a:pt x="194358" y="187194"/>
                  </a:moveTo>
                  <a:lnTo>
                    <a:pt x="83762" y="187194"/>
                  </a:lnTo>
                  <a:lnTo>
                    <a:pt x="97777" y="188793"/>
                  </a:lnTo>
                  <a:lnTo>
                    <a:pt x="113553" y="192602"/>
                  </a:lnTo>
                  <a:lnTo>
                    <a:pt x="127964" y="197136"/>
                  </a:lnTo>
                  <a:lnTo>
                    <a:pt x="137883" y="200911"/>
                  </a:lnTo>
                  <a:lnTo>
                    <a:pt x="144123" y="203647"/>
                  </a:lnTo>
                  <a:lnTo>
                    <a:pt x="147764" y="205836"/>
                  </a:lnTo>
                  <a:lnTo>
                    <a:pt x="147243" y="218967"/>
                  </a:lnTo>
                  <a:lnTo>
                    <a:pt x="145684" y="244134"/>
                  </a:lnTo>
                  <a:lnTo>
                    <a:pt x="145220" y="256724"/>
                  </a:lnTo>
                  <a:lnTo>
                    <a:pt x="144693" y="272160"/>
                  </a:lnTo>
                  <a:lnTo>
                    <a:pt x="144290" y="285755"/>
                  </a:lnTo>
                  <a:lnTo>
                    <a:pt x="144145" y="293813"/>
                  </a:lnTo>
                  <a:lnTo>
                    <a:pt x="144123" y="328430"/>
                  </a:lnTo>
                  <a:lnTo>
                    <a:pt x="137882" y="333129"/>
                  </a:lnTo>
                  <a:lnTo>
                    <a:pt x="130468" y="337561"/>
                  </a:lnTo>
                  <a:lnTo>
                    <a:pt x="121291" y="340856"/>
                  </a:lnTo>
                  <a:lnTo>
                    <a:pt x="109764" y="342148"/>
                  </a:lnTo>
                  <a:lnTo>
                    <a:pt x="194684" y="342148"/>
                  </a:lnTo>
                  <a:lnTo>
                    <a:pt x="194498" y="340775"/>
                  </a:lnTo>
                  <a:lnTo>
                    <a:pt x="193369" y="317503"/>
                  </a:lnTo>
                  <a:lnTo>
                    <a:pt x="192727" y="293813"/>
                  </a:lnTo>
                  <a:lnTo>
                    <a:pt x="192603" y="285566"/>
                  </a:lnTo>
                  <a:lnTo>
                    <a:pt x="192711" y="265172"/>
                  </a:lnTo>
                  <a:lnTo>
                    <a:pt x="194358" y="187194"/>
                  </a:lnTo>
                  <a:close/>
                </a:path>
                <a:path w="230505" h="380365">
                  <a:moveTo>
                    <a:pt x="200342" y="43769"/>
                  </a:moveTo>
                  <a:lnTo>
                    <a:pt x="133723" y="43769"/>
                  </a:lnTo>
                  <a:lnTo>
                    <a:pt x="142848" y="45032"/>
                  </a:lnTo>
                  <a:lnTo>
                    <a:pt x="148219" y="51790"/>
                  </a:lnTo>
                  <a:lnTo>
                    <a:pt x="150762" y="68500"/>
                  </a:lnTo>
                  <a:lnTo>
                    <a:pt x="151404" y="99616"/>
                  </a:lnTo>
                  <a:lnTo>
                    <a:pt x="150624" y="129058"/>
                  </a:lnTo>
                  <a:lnTo>
                    <a:pt x="150081" y="151631"/>
                  </a:lnTo>
                  <a:lnTo>
                    <a:pt x="149844" y="165856"/>
                  </a:lnTo>
                  <a:lnTo>
                    <a:pt x="194817" y="165856"/>
                  </a:lnTo>
                  <a:lnTo>
                    <a:pt x="195139" y="151203"/>
                  </a:lnTo>
                  <a:lnTo>
                    <a:pt x="197415" y="86580"/>
                  </a:lnTo>
                  <a:lnTo>
                    <a:pt x="200209" y="44903"/>
                  </a:lnTo>
                  <a:lnTo>
                    <a:pt x="200342" y="43769"/>
                  </a:lnTo>
                  <a:close/>
                </a:path>
                <a:path w="230505" h="380365">
                  <a:moveTo>
                    <a:pt x="195124" y="0"/>
                  </a:moveTo>
                  <a:lnTo>
                    <a:pt x="177657" y="9762"/>
                  </a:lnTo>
                  <a:lnTo>
                    <a:pt x="157714" y="19012"/>
                  </a:lnTo>
                  <a:lnTo>
                    <a:pt x="137095" y="27236"/>
                  </a:lnTo>
                  <a:lnTo>
                    <a:pt x="117601" y="33921"/>
                  </a:lnTo>
                  <a:lnTo>
                    <a:pt x="117601" y="45996"/>
                  </a:lnTo>
                  <a:lnTo>
                    <a:pt x="122281" y="44903"/>
                  </a:lnTo>
                  <a:lnTo>
                    <a:pt x="126405" y="43769"/>
                  </a:lnTo>
                  <a:lnTo>
                    <a:pt x="200342" y="43769"/>
                  </a:lnTo>
                  <a:lnTo>
                    <a:pt x="203168" y="19686"/>
                  </a:lnTo>
                  <a:lnTo>
                    <a:pt x="206044" y="3282"/>
                  </a:lnTo>
                  <a:lnTo>
                    <a:pt x="1951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8210" y="379561"/>
              <a:ext cx="212806" cy="2091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6592" y="376253"/>
              <a:ext cx="370840" cy="207010"/>
            </a:xfrm>
            <a:custGeom>
              <a:avLst/>
              <a:gdLst/>
              <a:ahLst/>
              <a:cxnLst/>
              <a:rect l="l" t="t" r="r" b="b"/>
              <a:pathLst>
                <a:path w="370839" h="207009">
                  <a:moveTo>
                    <a:pt x="75999" y="0"/>
                  </a:moveTo>
                  <a:lnTo>
                    <a:pt x="57458" y="7648"/>
                  </a:lnTo>
                  <a:lnTo>
                    <a:pt x="38584" y="14670"/>
                  </a:lnTo>
                  <a:lnTo>
                    <a:pt x="19417" y="20658"/>
                  </a:lnTo>
                  <a:lnTo>
                    <a:pt x="0" y="25206"/>
                  </a:lnTo>
                  <a:lnTo>
                    <a:pt x="0" y="38338"/>
                  </a:lnTo>
                  <a:lnTo>
                    <a:pt x="17694" y="40260"/>
                  </a:lnTo>
                  <a:lnTo>
                    <a:pt x="28699" y="49168"/>
                  </a:lnTo>
                  <a:lnTo>
                    <a:pt x="34334" y="72241"/>
                  </a:lnTo>
                  <a:lnTo>
                    <a:pt x="35919" y="116655"/>
                  </a:lnTo>
                  <a:lnTo>
                    <a:pt x="34700" y="150086"/>
                  </a:lnTo>
                  <a:lnTo>
                    <a:pt x="29674" y="172750"/>
                  </a:lnTo>
                  <a:lnTo>
                    <a:pt x="18791" y="186379"/>
                  </a:lnTo>
                  <a:lnTo>
                    <a:pt x="0" y="192705"/>
                  </a:lnTo>
                  <a:lnTo>
                    <a:pt x="0" y="206931"/>
                  </a:lnTo>
                  <a:lnTo>
                    <a:pt x="14168" y="205981"/>
                  </a:lnTo>
                  <a:lnTo>
                    <a:pt x="30524" y="205494"/>
                  </a:lnTo>
                  <a:lnTo>
                    <a:pt x="97840" y="205289"/>
                  </a:lnTo>
                  <a:lnTo>
                    <a:pt x="112401" y="206931"/>
                  </a:lnTo>
                  <a:lnTo>
                    <a:pt x="112401" y="192705"/>
                  </a:lnTo>
                  <a:lnTo>
                    <a:pt x="81419" y="150714"/>
                  </a:lnTo>
                  <a:lnTo>
                    <a:pt x="81199" y="111145"/>
                  </a:lnTo>
                  <a:lnTo>
                    <a:pt x="81199" y="53657"/>
                  </a:lnTo>
                  <a:lnTo>
                    <a:pt x="92006" y="47519"/>
                  </a:lnTo>
                  <a:lnTo>
                    <a:pt x="104471" y="41484"/>
                  </a:lnTo>
                  <a:lnTo>
                    <a:pt x="117910" y="36885"/>
                  </a:lnTo>
                  <a:lnTo>
                    <a:pt x="131643" y="35055"/>
                  </a:lnTo>
                  <a:lnTo>
                    <a:pt x="148687" y="40980"/>
                  </a:lnTo>
                  <a:lnTo>
                    <a:pt x="158262" y="58655"/>
                  </a:lnTo>
                  <a:lnTo>
                    <a:pt x="162467" y="87929"/>
                  </a:lnTo>
                  <a:lnTo>
                    <a:pt x="163402" y="128653"/>
                  </a:lnTo>
                  <a:lnTo>
                    <a:pt x="162378" y="159913"/>
                  </a:lnTo>
                  <a:lnTo>
                    <a:pt x="157941" y="177928"/>
                  </a:lnTo>
                  <a:lnTo>
                    <a:pt x="148044" y="187319"/>
                  </a:lnTo>
                  <a:lnTo>
                    <a:pt x="130639" y="192705"/>
                  </a:lnTo>
                  <a:lnTo>
                    <a:pt x="133203" y="206931"/>
                  </a:lnTo>
                  <a:lnTo>
                    <a:pt x="209685" y="204781"/>
                  </a:lnTo>
                  <a:lnTo>
                    <a:pt x="216378" y="204886"/>
                  </a:lnTo>
                  <a:lnTo>
                    <a:pt x="222914" y="205240"/>
                  </a:lnTo>
                  <a:lnTo>
                    <a:pt x="238845" y="206931"/>
                  </a:lnTo>
                  <a:lnTo>
                    <a:pt x="238845" y="192705"/>
                  </a:lnTo>
                  <a:lnTo>
                    <a:pt x="231564" y="192158"/>
                  </a:lnTo>
                  <a:lnTo>
                    <a:pt x="217003" y="191650"/>
                  </a:lnTo>
                  <a:lnTo>
                    <a:pt x="214402" y="188367"/>
                  </a:lnTo>
                  <a:lnTo>
                    <a:pt x="211675" y="172959"/>
                  </a:lnTo>
                  <a:lnTo>
                    <a:pt x="210275" y="141193"/>
                  </a:lnTo>
                  <a:lnTo>
                    <a:pt x="209759" y="106048"/>
                  </a:lnTo>
                  <a:lnTo>
                    <a:pt x="209685" y="80506"/>
                  </a:lnTo>
                  <a:lnTo>
                    <a:pt x="209434" y="71181"/>
                  </a:lnTo>
                  <a:lnTo>
                    <a:pt x="238211" y="40526"/>
                  </a:lnTo>
                  <a:lnTo>
                    <a:pt x="251846" y="39432"/>
                  </a:lnTo>
                  <a:lnTo>
                    <a:pt x="269727" y="43610"/>
                  </a:lnTo>
                  <a:lnTo>
                    <a:pt x="281650" y="56823"/>
                  </a:lnTo>
                  <a:lnTo>
                    <a:pt x="288300" y="80089"/>
                  </a:lnTo>
                  <a:lnTo>
                    <a:pt x="290365" y="114428"/>
                  </a:lnTo>
                  <a:lnTo>
                    <a:pt x="288610" y="156912"/>
                  </a:lnTo>
                  <a:lnTo>
                    <a:pt x="282954" y="179638"/>
                  </a:lnTo>
                  <a:lnTo>
                    <a:pt x="272814" y="189328"/>
                  </a:lnTo>
                  <a:lnTo>
                    <a:pt x="257602" y="192705"/>
                  </a:lnTo>
                  <a:lnTo>
                    <a:pt x="260723" y="206931"/>
                  </a:lnTo>
                  <a:lnTo>
                    <a:pt x="283139" y="205688"/>
                  </a:lnTo>
                  <a:lnTo>
                    <a:pt x="314547" y="205049"/>
                  </a:lnTo>
                  <a:lnTo>
                    <a:pt x="357450" y="204781"/>
                  </a:lnTo>
                  <a:lnTo>
                    <a:pt x="365806" y="205875"/>
                  </a:lnTo>
                  <a:lnTo>
                    <a:pt x="370488" y="205875"/>
                  </a:lnTo>
                  <a:lnTo>
                    <a:pt x="370488" y="192705"/>
                  </a:lnTo>
                  <a:lnTo>
                    <a:pt x="353923" y="190440"/>
                  </a:lnTo>
                  <a:lnTo>
                    <a:pt x="343692" y="188123"/>
                  </a:lnTo>
                  <a:lnTo>
                    <a:pt x="338149" y="185088"/>
                  </a:lnTo>
                  <a:lnTo>
                    <a:pt x="335645" y="180668"/>
                  </a:lnTo>
                  <a:lnTo>
                    <a:pt x="335323" y="170122"/>
                  </a:lnTo>
                  <a:lnTo>
                    <a:pt x="334706" y="79009"/>
                  </a:lnTo>
                  <a:lnTo>
                    <a:pt x="333983" y="58264"/>
                  </a:lnTo>
                  <a:lnTo>
                    <a:pt x="312726" y="18231"/>
                  </a:lnTo>
                  <a:lnTo>
                    <a:pt x="286725" y="11529"/>
                  </a:lnTo>
                  <a:lnTo>
                    <a:pt x="266998" y="13375"/>
                  </a:lnTo>
                  <a:lnTo>
                    <a:pt x="247230" y="18504"/>
                  </a:lnTo>
                  <a:lnTo>
                    <a:pt x="226779" y="26301"/>
                  </a:lnTo>
                  <a:lnTo>
                    <a:pt x="205005" y="36149"/>
                  </a:lnTo>
                  <a:lnTo>
                    <a:pt x="199260" y="25130"/>
                  </a:lnTo>
                  <a:lnTo>
                    <a:pt x="190913" y="15290"/>
                  </a:lnTo>
                  <a:lnTo>
                    <a:pt x="179341" y="8220"/>
                  </a:lnTo>
                  <a:lnTo>
                    <a:pt x="163922" y="5510"/>
                  </a:lnTo>
                  <a:lnTo>
                    <a:pt x="145894" y="7528"/>
                  </a:lnTo>
                  <a:lnTo>
                    <a:pt x="126591" y="13443"/>
                  </a:lnTo>
                  <a:lnTo>
                    <a:pt x="105533" y="23052"/>
                  </a:lnTo>
                  <a:lnTo>
                    <a:pt x="82240" y="36149"/>
                  </a:lnTo>
                  <a:lnTo>
                    <a:pt x="81947" y="27241"/>
                  </a:lnTo>
                  <a:lnTo>
                    <a:pt x="81947" y="8605"/>
                  </a:lnTo>
                  <a:lnTo>
                    <a:pt x="82240" y="2774"/>
                  </a:lnTo>
                  <a:lnTo>
                    <a:pt x="7599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95811" y="218069"/>
            <a:ext cx="1638300" cy="442595"/>
            <a:chOff x="3695811" y="218069"/>
            <a:chExt cx="1638300" cy="442595"/>
          </a:xfrm>
        </p:grpSpPr>
        <p:sp>
          <p:nvSpPr>
            <p:cNvPr id="15" name="object 15"/>
            <p:cNvSpPr/>
            <p:nvPr/>
          </p:nvSpPr>
          <p:spPr>
            <a:xfrm>
              <a:off x="3695811" y="235577"/>
              <a:ext cx="400685" cy="425450"/>
            </a:xfrm>
            <a:custGeom>
              <a:avLst/>
              <a:gdLst/>
              <a:ahLst/>
              <a:cxnLst/>
              <a:rect l="l" t="t" r="r" b="b"/>
              <a:pathLst>
                <a:path w="400685" h="425450">
                  <a:moveTo>
                    <a:pt x="176402" y="0"/>
                  </a:moveTo>
                  <a:lnTo>
                    <a:pt x="133890" y="5332"/>
                  </a:lnTo>
                  <a:lnTo>
                    <a:pt x="92978" y="20945"/>
                  </a:lnTo>
                  <a:lnTo>
                    <a:pt x="56400" y="46260"/>
                  </a:lnTo>
                  <a:lnTo>
                    <a:pt x="26889" y="80701"/>
                  </a:lnTo>
                  <a:lnTo>
                    <a:pt x="7177" y="123690"/>
                  </a:lnTo>
                  <a:lnTo>
                    <a:pt x="0" y="174649"/>
                  </a:lnTo>
                  <a:lnTo>
                    <a:pt x="1517" y="199484"/>
                  </a:lnTo>
                  <a:lnTo>
                    <a:pt x="16266" y="254298"/>
                  </a:lnTo>
                  <a:lnTo>
                    <a:pt x="63836" y="318587"/>
                  </a:lnTo>
                  <a:lnTo>
                    <a:pt x="98815" y="339837"/>
                  </a:lnTo>
                  <a:lnTo>
                    <a:pt x="169122" y="355865"/>
                  </a:lnTo>
                  <a:lnTo>
                    <a:pt x="197694" y="379107"/>
                  </a:lnTo>
                  <a:lnTo>
                    <a:pt x="232553" y="401433"/>
                  </a:lnTo>
                  <a:lnTo>
                    <a:pt x="274717" y="418218"/>
                  </a:lnTo>
                  <a:lnTo>
                    <a:pt x="325207" y="424841"/>
                  </a:lnTo>
                  <a:lnTo>
                    <a:pt x="353463" y="423117"/>
                  </a:lnTo>
                  <a:lnTo>
                    <a:pt x="374402" y="418872"/>
                  </a:lnTo>
                  <a:lnTo>
                    <a:pt x="389483" y="413498"/>
                  </a:lnTo>
                  <a:lnTo>
                    <a:pt x="400166" y="408388"/>
                  </a:lnTo>
                  <a:lnTo>
                    <a:pt x="396950" y="402371"/>
                  </a:lnTo>
                  <a:lnTo>
                    <a:pt x="374647" y="402371"/>
                  </a:lnTo>
                  <a:lnTo>
                    <a:pt x="341376" y="396193"/>
                  </a:lnTo>
                  <a:lnTo>
                    <a:pt x="305854" y="380877"/>
                  </a:lnTo>
                  <a:lnTo>
                    <a:pt x="272088" y="361252"/>
                  </a:lnTo>
                  <a:lnTo>
                    <a:pt x="244081" y="342148"/>
                  </a:lnTo>
                  <a:lnTo>
                    <a:pt x="253452" y="336129"/>
                  </a:lnTo>
                  <a:lnTo>
                    <a:pt x="186283" y="336129"/>
                  </a:lnTo>
                  <a:lnTo>
                    <a:pt x="147732" y="328251"/>
                  </a:lnTo>
                  <a:lnTo>
                    <a:pt x="116322" y="306673"/>
                  </a:lnTo>
                  <a:lnTo>
                    <a:pt x="91994" y="274480"/>
                  </a:lnTo>
                  <a:lnTo>
                    <a:pt x="74690" y="234758"/>
                  </a:lnTo>
                  <a:lnTo>
                    <a:pt x="64351" y="190591"/>
                  </a:lnTo>
                  <a:lnTo>
                    <a:pt x="60918" y="145065"/>
                  </a:lnTo>
                  <a:lnTo>
                    <a:pt x="73420" y="78629"/>
                  </a:lnTo>
                  <a:lnTo>
                    <a:pt x="102799" y="41331"/>
                  </a:lnTo>
                  <a:lnTo>
                    <a:pt x="136858" y="24968"/>
                  </a:lnTo>
                  <a:lnTo>
                    <a:pt x="163402" y="21337"/>
                  </a:lnTo>
                  <a:lnTo>
                    <a:pt x="258496" y="21337"/>
                  </a:lnTo>
                  <a:lnTo>
                    <a:pt x="223930" y="6411"/>
                  </a:lnTo>
                  <a:lnTo>
                    <a:pt x="176402" y="0"/>
                  </a:lnTo>
                  <a:close/>
                </a:path>
                <a:path w="400685" h="425450">
                  <a:moveTo>
                    <a:pt x="395486" y="399634"/>
                  </a:moveTo>
                  <a:lnTo>
                    <a:pt x="384008" y="401824"/>
                  </a:lnTo>
                  <a:lnTo>
                    <a:pt x="379328" y="402371"/>
                  </a:lnTo>
                  <a:lnTo>
                    <a:pt x="396950" y="402371"/>
                  </a:lnTo>
                  <a:lnTo>
                    <a:pt x="395486" y="399634"/>
                  </a:lnTo>
                  <a:close/>
                </a:path>
                <a:path w="400685" h="425450">
                  <a:moveTo>
                    <a:pt x="258496" y="21337"/>
                  </a:moveTo>
                  <a:lnTo>
                    <a:pt x="163402" y="21337"/>
                  </a:lnTo>
                  <a:lnTo>
                    <a:pt x="205074" y="30629"/>
                  </a:lnTo>
                  <a:lnTo>
                    <a:pt x="237443" y="55341"/>
                  </a:lnTo>
                  <a:lnTo>
                    <a:pt x="261280" y="90729"/>
                  </a:lnTo>
                  <a:lnTo>
                    <a:pt x="277353" y="132047"/>
                  </a:lnTo>
                  <a:lnTo>
                    <a:pt x="286432" y="174551"/>
                  </a:lnTo>
                  <a:lnTo>
                    <a:pt x="289288" y="213495"/>
                  </a:lnTo>
                  <a:lnTo>
                    <a:pt x="277874" y="275391"/>
                  </a:lnTo>
                  <a:lnTo>
                    <a:pt x="250266" y="312798"/>
                  </a:lnTo>
                  <a:lnTo>
                    <a:pt x="216419" y="331212"/>
                  </a:lnTo>
                  <a:lnTo>
                    <a:pt x="186283" y="336129"/>
                  </a:lnTo>
                  <a:lnTo>
                    <a:pt x="253452" y="336129"/>
                  </a:lnTo>
                  <a:lnTo>
                    <a:pt x="288015" y="313930"/>
                  </a:lnTo>
                  <a:lnTo>
                    <a:pt x="321255" y="276590"/>
                  </a:lnTo>
                  <a:lnTo>
                    <a:pt x="342300" y="230838"/>
                  </a:lnTo>
                  <a:lnTo>
                    <a:pt x="349648" y="177384"/>
                  </a:lnTo>
                  <a:lnTo>
                    <a:pt x="343754" y="130606"/>
                  </a:lnTo>
                  <a:lnTo>
                    <a:pt x="326937" y="88338"/>
                  </a:lnTo>
                  <a:lnTo>
                    <a:pt x="300496" y="52362"/>
                  </a:lnTo>
                  <a:lnTo>
                    <a:pt x="265727" y="24459"/>
                  </a:lnTo>
                  <a:lnTo>
                    <a:pt x="258496" y="213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6745" y="375745"/>
              <a:ext cx="430157" cy="2167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8464" y="218071"/>
              <a:ext cx="522605" cy="369570"/>
            </a:xfrm>
            <a:custGeom>
              <a:avLst/>
              <a:gdLst/>
              <a:ahLst/>
              <a:cxnLst/>
              <a:rect l="l" t="t" r="r" b="b"/>
              <a:pathLst>
                <a:path w="522604" h="369570">
                  <a:moveTo>
                    <a:pt x="128524" y="353098"/>
                  </a:moveTo>
                  <a:lnTo>
                    <a:pt x="89560" y="329311"/>
                  </a:lnTo>
                  <a:lnTo>
                    <a:pt x="87020" y="287147"/>
                  </a:lnTo>
                  <a:lnTo>
                    <a:pt x="87020" y="213067"/>
                  </a:lnTo>
                  <a:lnTo>
                    <a:pt x="87718" y="154762"/>
                  </a:lnTo>
                  <a:lnTo>
                    <a:pt x="89623" y="93713"/>
                  </a:lnTo>
                  <a:lnTo>
                    <a:pt x="93319" y="39077"/>
                  </a:lnTo>
                  <a:lnTo>
                    <a:pt x="99402" y="0"/>
                  </a:lnTo>
                  <a:lnTo>
                    <a:pt x="89522" y="0"/>
                  </a:lnTo>
                  <a:lnTo>
                    <a:pt x="68834" y="10007"/>
                  </a:lnTo>
                  <a:lnTo>
                    <a:pt x="44640" y="20129"/>
                  </a:lnTo>
                  <a:lnTo>
                    <a:pt x="22212" y="28816"/>
                  </a:lnTo>
                  <a:lnTo>
                    <a:pt x="6807" y="34505"/>
                  </a:lnTo>
                  <a:lnTo>
                    <a:pt x="7327" y="47091"/>
                  </a:lnTo>
                  <a:lnTo>
                    <a:pt x="12001" y="46545"/>
                  </a:lnTo>
                  <a:lnTo>
                    <a:pt x="14605" y="45999"/>
                  </a:lnTo>
                  <a:lnTo>
                    <a:pt x="32804" y="45999"/>
                  </a:lnTo>
                  <a:lnTo>
                    <a:pt x="42037" y="91160"/>
                  </a:lnTo>
                  <a:lnTo>
                    <a:pt x="42684" y="132486"/>
                  </a:lnTo>
                  <a:lnTo>
                    <a:pt x="42265" y="172427"/>
                  </a:lnTo>
                  <a:lnTo>
                    <a:pt x="40932" y="234911"/>
                  </a:lnTo>
                  <a:lnTo>
                    <a:pt x="38519" y="295452"/>
                  </a:lnTo>
                  <a:lnTo>
                    <a:pt x="29438" y="339331"/>
                  </a:lnTo>
                  <a:lnTo>
                    <a:pt x="520" y="353644"/>
                  </a:lnTo>
                  <a:lnTo>
                    <a:pt x="0" y="366229"/>
                  </a:lnTo>
                  <a:lnTo>
                    <a:pt x="49123" y="363689"/>
                  </a:lnTo>
                  <a:lnTo>
                    <a:pt x="61442" y="363486"/>
                  </a:lnTo>
                  <a:lnTo>
                    <a:pt x="80772" y="363867"/>
                  </a:lnTo>
                  <a:lnTo>
                    <a:pt x="98298" y="364807"/>
                  </a:lnTo>
                  <a:lnTo>
                    <a:pt x="128524" y="367360"/>
                  </a:lnTo>
                  <a:lnTo>
                    <a:pt x="128524" y="353098"/>
                  </a:lnTo>
                  <a:close/>
                </a:path>
                <a:path w="522604" h="369570">
                  <a:moveTo>
                    <a:pt x="221627" y="49809"/>
                  </a:moveTo>
                  <a:lnTo>
                    <a:pt x="219430" y="38582"/>
                  </a:lnTo>
                  <a:lnTo>
                    <a:pt x="213410" y="29362"/>
                  </a:lnTo>
                  <a:lnTo>
                    <a:pt x="204482" y="23114"/>
                  </a:lnTo>
                  <a:lnTo>
                    <a:pt x="193509" y="20815"/>
                  </a:lnTo>
                  <a:lnTo>
                    <a:pt x="182537" y="23114"/>
                  </a:lnTo>
                  <a:lnTo>
                    <a:pt x="173609" y="29362"/>
                  </a:lnTo>
                  <a:lnTo>
                    <a:pt x="167614" y="38582"/>
                  </a:lnTo>
                  <a:lnTo>
                    <a:pt x="165430" y="49809"/>
                  </a:lnTo>
                  <a:lnTo>
                    <a:pt x="167614" y="61366"/>
                  </a:lnTo>
                  <a:lnTo>
                    <a:pt x="173609" y="70764"/>
                  </a:lnTo>
                  <a:lnTo>
                    <a:pt x="182537" y="77089"/>
                  </a:lnTo>
                  <a:lnTo>
                    <a:pt x="193509" y="79387"/>
                  </a:lnTo>
                  <a:lnTo>
                    <a:pt x="204482" y="77089"/>
                  </a:lnTo>
                  <a:lnTo>
                    <a:pt x="213410" y="70764"/>
                  </a:lnTo>
                  <a:lnTo>
                    <a:pt x="219430" y="61366"/>
                  </a:lnTo>
                  <a:lnTo>
                    <a:pt x="221627" y="49809"/>
                  </a:lnTo>
                  <a:close/>
                </a:path>
                <a:path w="522604" h="369570">
                  <a:moveTo>
                    <a:pt x="250228" y="364604"/>
                  </a:moveTo>
                  <a:lnTo>
                    <a:pt x="247103" y="350380"/>
                  </a:lnTo>
                  <a:lnTo>
                    <a:pt x="241388" y="349821"/>
                  </a:lnTo>
                  <a:lnTo>
                    <a:pt x="239826" y="349821"/>
                  </a:lnTo>
                  <a:lnTo>
                    <a:pt x="227342" y="349237"/>
                  </a:lnTo>
                  <a:lnTo>
                    <a:pt x="218503" y="349237"/>
                  </a:lnTo>
                  <a:lnTo>
                    <a:pt x="215900" y="347091"/>
                  </a:lnTo>
                  <a:lnTo>
                    <a:pt x="208330" y="309575"/>
                  </a:lnTo>
                  <a:lnTo>
                    <a:pt x="207568" y="270573"/>
                  </a:lnTo>
                  <a:lnTo>
                    <a:pt x="208343" y="224904"/>
                  </a:lnTo>
                  <a:lnTo>
                    <a:pt x="209677" y="204177"/>
                  </a:lnTo>
                  <a:lnTo>
                    <a:pt x="210362" y="193586"/>
                  </a:lnTo>
                  <a:lnTo>
                    <a:pt x="213067" y="173456"/>
                  </a:lnTo>
                  <a:lnTo>
                    <a:pt x="215900" y="159854"/>
                  </a:lnTo>
                  <a:lnTo>
                    <a:pt x="205473" y="155486"/>
                  </a:lnTo>
                  <a:lnTo>
                    <a:pt x="184734" y="170281"/>
                  </a:lnTo>
                  <a:lnTo>
                    <a:pt x="167106" y="180301"/>
                  </a:lnTo>
                  <a:lnTo>
                    <a:pt x="150456" y="186944"/>
                  </a:lnTo>
                  <a:lnTo>
                    <a:pt x="132626" y="191592"/>
                  </a:lnTo>
                  <a:lnTo>
                    <a:pt x="132626" y="205308"/>
                  </a:lnTo>
                  <a:lnTo>
                    <a:pt x="134708" y="205308"/>
                  </a:lnTo>
                  <a:lnTo>
                    <a:pt x="143548" y="204177"/>
                  </a:lnTo>
                  <a:lnTo>
                    <a:pt x="145110" y="204177"/>
                  </a:lnTo>
                  <a:lnTo>
                    <a:pt x="154774" y="205689"/>
                  </a:lnTo>
                  <a:lnTo>
                    <a:pt x="160286" y="212191"/>
                  </a:lnTo>
                  <a:lnTo>
                    <a:pt x="162763" y="226593"/>
                  </a:lnTo>
                  <a:lnTo>
                    <a:pt x="163347" y="251815"/>
                  </a:lnTo>
                  <a:lnTo>
                    <a:pt x="163207" y="270573"/>
                  </a:lnTo>
                  <a:lnTo>
                    <a:pt x="161594" y="323088"/>
                  </a:lnTo>
                  <a:lnTo>
                    <a:pt x="134708" y="350380"/>
                  </a:lnTo>
                  <a:lnTo>
                    <a:pt x="132626" y="367334"/>
                  </a:lnTo>
                  <a:lnTo>
                    <a:pt x="151434" y="365760"/>
                  </a:lnTo>
                  <a:lnTo>
                    <a:pt x="170345" y="364947"/>
                  </a:lnTo>
                  <a:lnTo>
                    <a:pt x="189268" y="364642"/>
                  </a:lnTo>
                  <a:lnTo>
                    <a:pt x="250228" y="364604"/>
                  </a:lnTo>
                  <a:close/>
                </a:path>
                <a:path w="522604" h="369570">
                  <a:moveTo>
                    <a:pt x="403644" y="338340"/>
                  </a:moveTo>
                  <a:lnTo>
                    <a:pt x="399516" y="329031"/>
                  </a:lnTo>
                  <a:lnTo>
                    <a:pt x="387858" y="333857"/>
                  </a:lnTo>
                  <a:lnTo>
                    <a:pt x="376148" y="338061"/>
                  </a:lnTo>
                  <a:lnTo>
                    <a:pt x="364159" y="341033"/>
                  </a:lnTo>
                  <a:lnTo>
                    <a:pt x="351637" y="342163"/>
                  </a:lnTo>
                  <a:lnTo>
                    <a:pt x="332981" y="336524"/>
                  </a:lnTo>
                  <a:lnTo>
                    <a:pt x="323392" y="322516"/>
                  </a:lnTo>
                  <a:lnTo>
                    <a:pt x="319862" y="304507"/>
                  </a:lnTo>
                  <a:lnTo>
                    <a:pt x="319366" y="286867"/>
                  </a:lnTo>
                  <a:lnTo>
                    <a:pt x="319544" y="262737"/>
                  </a:lnTo>
                  <a:lnTo>
                    <a:pt x="320903" y="205486"/>
                  </a:lnTo>
                  <a:lnTo>
                    <a:pt x="324561" y="187756"/>
                  </a:lnTo>
                  <a:lnTo>
                    <a:pt x="336042" y="188302"/>
                  </a:lnTo>
                  <a:lnTo>
                    <a:pt x="378663" y="189014"/>
                  </a:lnTo>
                  <a:lnTo>
                    <a:pt x="385838" y="188722"/>
                  </a:lnTo>
                  <a:lnTo>
                    <a:pt x="396367" y="187756"/>
                  </a:lnTo>
                  <a:lnTo>
                    <a:pt x="396367" y="164820"/>
                  </a:lnTo>
                  <a:lnTo>
                    <a:pt x="389610" y="165874"/>
                  </a:lnTo>
                  <a:lnTo>
                    <a:pt x="322478" y="164820"/>
                  </a:lnTo>
                  <a:lnTo>
                    <a:pt x="326123" y="107886"/>
                  </a:lnTo>
                  <a:lnTo>
                    <a:pt x="303149" y="133858"/>
                  </a:lnTo>
                  <a:lnTo>
                    <a:pt x="284695" y="152336"/>
                  </a:lnTo>
                  <a:lnTo>
                    <a:pt x="266928" y="166522"/>
                  </a:lnTo>
                  <a:lnTo>
                    <a:pt x="245999" y="179590"/>
                  </a:lnTo>
                  <a:lnTo>
                    <a:pt x="245999" y="191592"/>
                  </a:lnTo>
                  <a:lnTo>
                    <a:pt x="252996" y="191706"/>
                  </a:lnTo>
                  <a:lnTo>
                    <a:pt x="258686" y="192087"/>
                  </a:lnTo>
                  <a:lnTo>
                    <a:pt x="272554" y="193814"/>
                  </a:lnTo>
                  <a:lnTo>
                    <a:pt x="270446" y="301637"/>
                  </a:lnTo>
                  <a:lnTo>
                    <a:pt x="271170" y="325107"/>
                  </a:lnTo>
                  <a:lnTo>
                    <a:pt x="276237" y="346811"/>
                  </a:lnTo>
                  <a:lnTo>
                    <a:pt x="289979" y="362775"/>
                  </a:lnTo>
                  <a:lnTo>
                    <a:pt x="316763" y="368973"/>
                  </a:lnTo>
                  <a:lnTo>
                    <a:pt x="339915" y="366877"/>
                  </a:lnTo>
                  <a:lnTo>
                    <a:pt x="362331" y="360832"/>
                  </a:lnTo>
                  <a:lnTo>
                    <a:pt x="383692" y="351205"/>
                  </a:lnTo>
                  <a:lnTo>
                    <a:pt x="403644" y="338340"/>
                  </a:lnTo>
                  <a:close/>
                </a:path>
                <a:path w="522604" h="369570">
                  <a:moveTo>
                    <a:pt x="493572" y="49809"/>
                  </a:moveTo>
                  <a:lnTo>
                    <a:pt x="491388" y="38582"/>
                  </a:lnTo>
                  <a:lnTo>
                    <a:pt x="485381" y="29362"/>
                  </a:lnTo>
                  <a:lnTo>
                    <a:pt x="476453" y="23114"/>
                  </a:lnTo>
                  <a:lnTo>
                    <a:pt x="465455" y="20815"/>
                  </a:lnTo>
                  <a:lnTo>
                    <a:pt x="454494" y="23114"/>
                  </a:lnTo>
                  <a:lnTo>
                    <a:pt x="445566" y="29362"/>
                  </a:lnTo>
                  <a:lnTo>
                    <a:pt x="439572" y="38582"/>
                  </a:lnTo>
                  <a:lnTo>
                    <a:pt x="437375" y="49809"/>
                  </a:lnTo>
                  <a:lnTo>
                    <a:pt x="439572" y="61366"/>
                  </a:lnTo>
                  <a:lnTo>
                    <a:pt x="445566" y="70764"/>
                  </a:lnTo>
                  <a:lnTo>
                    <a:pt x="454494" y="77089"/>
                  </a:lnTo>
                  <a:lnTo>
                    <a:pt x="465455" y="79387"/>
                  </a:lnTo>
                  <a:lnTo>
                    <a:pt x="476453" y="77089"/>
                  </a:lnTo>
                  <a:lnTo>
                    <a:pt x="485381" y="70764"/>
                  </a:lnTo>
                  <a:lnTo>
                    <a:pt x="491388" y="61366"/>
                  </a:lnTo>
                  <a:lnTo>
                    <a:pt x="493572" y="49809"/>
                  </a:lnTo>
                  <a:close/>
                </a:path>
                <a:path w="522604" h="369570">
                  <a:moveTo>
                    <a:pt x="522185" y="364604"/>
                  </a:moveTo>
                  <a:lnTo>
                    <a:pt x="519061" y="350380"/>
                  </a:lnTo>
                  <a:lnTo>
                    <a:pt x="513334" y="349821"/>
                  </a:lnTo>
                  <a:lnTo>
                    <a:pt x="511784" y="349821"/>
                  </a:lnTo>
                  <a:lnTo>
                    <a:pt x="499300" y="349237"/>
                  </a:lnTo>
                  <a:lnTo>
                    <a:pt x="490461" y="349237"/>
                  </a:lnTo>
                  <a:lnTo>
                    <a:pt x="487857" y="347091"/>
                  </a:lnTo>
                  <a:lnTo>
                    <a:pt x="480288" y="309575"/>
                  </a:lnTo>
                  <a:lnTo>
                    <a:pt x="479526" y="270573"/>
                  </a:lnTo>
                  <a:lnTo>
                    <a:pt x="480288" y="224904"/>
                  </a:lnTo>
                  <a:lnTo>
                    <a:pt x="481634" y="204177"/>
                  </a:lnTo>
                  <a:lnTo>
                    <a:pt x="482307" y="193586"/>
                  </a:lnTo>
                  <a:lnTo>
                    <a:pt x="485013" y="173456"/>
                  </a:lnTo>
                  <a:lnTo>
                    <a:pt x="487857" y="159854"/>
                  </a:lnTo>
                  <a:lnTo>
                    <a:pt x="477418" y="155486"/>
                  </a:lnTo>
                  <a:lnTo>
                    <a:pt x="456679" y="170281"/>
                  </a:lnTo>
                  <a:lnTo>
                    <a:pt x="439064" y="180301"/>
                  </a:lnTo>
                  <a:lnTo>
                    <a:pt x="422414" y="186944"/>
                  </a:lnTo>
                  <a:lnTo>
                    <a:pt x="404583" y="191592"/>
                  </a:lnTo>
                  <a:lnTo>
                    <a:pt x="404583" y="205308"/>
                  </a:lnTo>
                  <a:lnTo>
                    <a:pt x="406654" y="205308"/>
                  </a:lnTo>
                  <a:lnTo>
                    <a:pt x="415493" y="204177"/>
                  </a:lnTo>
                  <a:lnTo>
                    <a:pt x="417055" y="204177"/>
                  </a:lnTo>
                  <a:lnTo>
                    <a:pt x="426720" y="205689"/>
                  </a:lnTo>
                  <a:lnTo>
                    <a:pt x="432231" y="212191"/>
                  </a:lnTo>
                  <a:lnTo>
                    <a:pt x="434721" y="226593"/>
                  </a:lnTo>
                  <a:lnTo>
                    <a:pt x="435292" y="251815"/>
                  </a:lnTo>
                  <a:lnTo>
                    <a:pt x="435165" y="270573"/>
                  </a:lnTo>
                  <a:lnTo>
                    <a:pt x="433539" y="323088"/>
                  </a:lnTo>
                  <a:lnTo>
                    <a:pt x="406654" y="350380"/>
                  </a:lnTo>
                  <a:lnTo>
                    <a:pt x="404583" y="367334"/>
                  </a:lnTo>
                  <a:lnTo>
                    <a:pt x="423379" y="365760"/>
                  </a:lnTo>
                  <a:lnTo>
                    <a:pt x="442302" y="364947"/>
                  </a:lnTo>
                  <a:lnTo>
                    <a:pt x="461225" y="364642"/>
                  </a:lnTo>
                  <a:lnTo>
                    <a:pt x="522185" y="3646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07875" y="378490"/>
              <a:ext cx="326128" cy="2085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0" y="800100"/>
            <a:ext cx="8978820" cy="6057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3740" y="1099367"/>
            <a:ext cx="3405504" cy="6311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Five basic energetic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qualities</a:t>
            </a:r>
            <a:endParaRPr sz="1400">
              <a:latin typeface="Arial"/>
              <a:cs typeface="Arial"/>
            </a:endParaRPr>
          </a:p>
          <a:p>
            <a:pPr marL="386080" indent="-158115">
              <a:lnSpc>
                <a:spcPct val="100000"/>
              </a:lnSpc>
              <a:spcBef>
                <a:spcPts val="965"/>
              </a:spcBef>
              <a:buSzPct val="125000"/>
              <a:buFont typeface="Arial"/>
              <a:buChar char="•"/>
              <a:tabLst>
                <a:tab pos="38671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Infinite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combinations;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everyone is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740" y="1823267"/>
            <a:ext cx="3908425" cy="10629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Colors hold the essence of energetic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qualities</a:t>
            </a:r>
            <a:endParaRPr sz="14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965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Just as light radiates, so does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2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260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The color of energy is like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color of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light</a:t>
            </a:r>
            <a:endParaRPr sz="12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260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we shine;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we get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stuck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740" y="3055167"/>
            <a:ext cx="3723640" cy="173608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solidFill>
                  <a:srgbClr val="3747AB"/>
                </a:solidFill>
                <a:latin typeface="Arial"/>
                <a:cs typeface="Arial"/>
              </a:rPr>
              <a:t>Shine</a:t>
            </a:r>
            <a:endParaRPr sz="14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965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Open, warm, </a:t>
            </a:r>
            <a:r>
              <a:rPr sz="1200" b="1" spc="-15" dirty="0">
                <a:solidFill>
                  <a:srgbClr val="3747AB"/>
                </a:solidFill>
                <a:latin typeface="Arial"/>
                <a:cs typeface="Arial"/>
              </a:rPr>
              <a:t>clear, </a:t>
            </a: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flexible, </a:t>
            </a:r>
            <a:r>
              <a:rPr sz="1200" b="1" spc="-5" dirty="0">
                <a:solidFill>
                  <a:srgbClr val="3747AB"/>
                </a:solidFill>
                <a:latin typeface="Arial"/>
                <a:cs typeface="Arial"/>
              </a:rPr>
              <a:t>easy</a:t>
            </a:r>
            <a:r>
              <a:rPr sz="1200" b="1" spc="-20" dirty="0">
                <a:solidFill>
                  <a:srgbClr val="3747A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going,</a:t>
            </a:r>
            <a:endParaRPr sz="12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260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sense of </a:t>
            </a:r>
            <a:r>
              <a:rPr sz="1200" b="1" spc="-5" dirty="0">
                <a:solidFill>
                  <a:srgbClr val="3747AB"/>
                </a:solidFill>
                <a:latin typeface="Arial"/>
                <a:cs typeface="Arial"/>
              </a:rPr>
              <a:t>well-being, relatively</a:t>
            </a:r>
            <a:r>
              <a:rPr sz="1200" b="1" spc="5" dirty="0">
                <a:solidFill>
                  <a:srgbClr val="3747A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47AB"/>
                </a:solidFill>
                <a:latin typeface="Arial"/>
                <a:cs typeface="Arial"/>
              </a:rPr>
              <a:t>functional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400" b="1" spc="-5" dirty="0">
                <a:solidFill>
                  <a:srgbClr val="3747AB"/>
                </a:solidFill>
                <a:latin typeface="Arial"/>
                <a:cs typeface="Arial"/>
              </a:rPr>
              <a:t>Stuck</a:t>
            </a:r>
            <a:endParaRPr sz="14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965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Closed, rigid, </a:t>
            </a:r>
            <a:r>
              <a:rPr sz="1200" b="1" spc="-5" dirty="0">
                <a:solidFill>
                  <a:srgbClr val="3747AB"/>
                </a:solidFill>
                <a:latin typeface="Arial"/>
                <a:cs typeface="Arial"/>
              </a:rPr>
              <a:t>confused, </a:t>
            </a: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inflexible,</a:t>
            </a:r>
            <a:r>
              <a:rPr sz="1200" b="1" spc="-35" dirty="0">
                <a:solidFill>
                  <a:srgbClr val="3747A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afraid,</a:t>
            </a:r>
            <a:endParaRPr sz="1200">
              <a:latin typeface="Arial"/>
              <a:cs typeface="Arial"/>
            </a:endParaRPr>
          </a:p>
          <a:p>
            <a:pPr marL="393065" indent="-152400">
              <a:lnSpc>
                <a:spcPct val="100000"/>
              </a:lnSpc>
              <a:spcBef>
                <a:spcPts val="260"/>
              </a:spcBef>
              <a:buSzPct val="125000"/>
              <a:buFont typeface="Arial"/>
              <a:buChar char="•"/>
              <a:tabLst>
                <a:tab pos="393700" algn="l"/>
              </a:tabLst>
            </a:pPr>
            <a:r>
              <a:rPr sz="1200" b="1" spc="-5" dirty="0">
                <a:solidFill>
                  <a:srgbClr val="3747AB"/>
                </a:solidFill>
                <a:latin typeface="Arial"/>
                <a:cs typeface="Arial"/>
              </a:rPr>
              <a:t>Awkward, </a:t>
            </a:r>
            <a:r>
              <a:rPr sz="1200" b="1" dirty="0">
                <a:solidFill>
                  <a:srgbClr val="3747AB"/>
                </a:solidFill>
                <a:latin typeface="Arial"/>
                <a:cs typeface="Arial"/>
              </a:rPr>
              <a:t>defensive, somewhat</a:t>
            </a:r>
            <a:r>
              <a:rPr sz="1200" b="1" spc="-40" dirty="0">
                <a:solidFill>
                  <a:srgbClr val="3747A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47AB"/>
                </a:solidFill>
                <a:latin typeface="Arial"/>
                <a:cs typeface="Arial"/>
              </a:rPr>
              <a:t>dysfunctional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740" y="5053587"/>
            <a:ext cx="3355340" cy="12001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Our neurosis and our wisdom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exist in a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matrix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  <a:p>
            <a:pPr marL="393065" indent="-152400">
              <a:lnSpc>
                <a:spcPct val="100000"/>
              </a:lnSpc>
              <a:spcBef>
                <a:spcPts val="965"/>
              </a:spcBef>
              <a:buSzPct val="125000"/>
              <a:buFont typeface="Arial"/>
              <a:buChar char="•"/>
              <a:tabLst>
                <a:tab pos="393700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As if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alternating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currents</a:t>
            </a:r>
            <a:endParaRPr sz="12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260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flip side of each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1200">
              <a:latin typeface="Arial"/>
              <a:cs typeface="Arial"/>
            </a:endParaRPr>
          </a:p>
          <a:p>
            <a:pPr marL="398780" indent="-158115">
              <a:lnSpc>
                <a:spcPct val="100000"/>
              </a:lnSpc>
              <a:spcBef>
                <a:spcPts val="260"/>
              </a:spcBef>
              <a:buSzPct val="125000"/>
              <a:buFont typeface="Arial"/>
              <a:buChar char="•"/>
              <a:tabLst>
                <a:tab pos="39941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Neither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is solid or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static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42840" y="2783843"/>
            <a:ext cx="1290955" cy="1290955"/>
          </a:xfrm>
          <a:custGeom>
            <a:avLst/>
            <a:gdLst/>
            <a:ahLst/>
            <a:cxnLst/>
            <a:rect l="l" t="t" r="r" b="b"/>
            <a:pathLst>
              <a:path w="1290954" h="1290954">
                <a:moveTo>
                  <a:pt x="817597" y="0"/>
                </a:moveTo>
                <a:lnTo>
                  <a:pt x="767908" y="1702"/>
                </a:lnTo>
                <a:lnTo>
                  <a:pt x="718436" y="5423"/>
                </a:lnTo>
                <a:lnTo>
                  <a:pt x="669244" y="11143"/>
                </a:lnTo>
                <a:lnTo>
                  <a:pt x="620394" y="18843"/>
                </a:lnTo>
                <a:lnTo>
                  <a:pt x="571948" y="28501"/>
                </a:lnTo>
                <a:lnTo>
                  <a:pt x="523968" y="40098"/>
                </a:lnTo>
                <a:lnTo>
                  <a:pt x="476514" y="53613"/>
                </a:lnTo>
                <a:lnTo>
                  <a:pt x="429650" y="69027"/>
                </a:lnTo>
                <a:lnTo>
                  <a:pt x="383437" y="86319"/>
                </a:lnTo>
                <a:lnTo>
                  <a:pt x="337937" y="105469"/>
                </a:lnTo>
                <a:lnTo>
                  <a:pt x="293211" y="126457"/>
                </a:lnTo>
                <a:lnTo>
                  <a:pt x="249322" y="149262"/>
                </a:lnTo>
                <a:lnTo>
                  <a:pt x="206331" y="173865"/>
                </a:lnTo>
                <a:lnTo>
                  <a:pt x="164301" y="200246"/>
                </a:lnTo>
                <a:lnTo>
                  <a:pt x="123292" y="228384"/>
                </a:lnTo>
                <a:lnTo>
                  <a:pt x="83367" y="258259"/>
                </a:lnTo>
                <a:lnTo>
                  <a:pt x="44588" y="289851"/>
                </a:lnTo>
                <a:lnTo>
                  <a:pt x="7016" y="323140"/>
                </a:lnTo>
                <a:lnTo>
                  <a:pt x="2605" y="373151"/>
                </a:lnTo>
                <a:lnTo>
                  <a:pt x="273" y="423118"/>
                </a:lnTo>
                <a:lnTo>
                  <a:pt x="0" y="472981"/>
                </a:lnTo>
                <a:lnTo>
                  <a:pt x="1764" y="522679"/>
                </a:lnTo>
                <a:lnTo>
                  <a:pt x="5546" y="572151"/>
                </a:lnTo>
                <a:lnTo>
                  <a:pt x="11325" y="621336"/>
                </a:lnTo>
                <a:lnTo>
                  <a:pt x="19079" y="670173"/>
                </a:lnTo>
                <a:lnTo>
                  <a:pt x="28789" y="718601"/>
                </a:lnTo>
                <a:lnTo>
                  <a:pt x="40434" y="766559"/>
                </a:lnTo>
                <a:lnTo>
                  <a:pt x="53993" y="813987"/>
                </a:lnTo>
                <a:lnTo>
                  <a:pt x="69445" y="860823"/>
                </a:lnTo>
                <a:lnTo>
                  <a:pt x="86770" y="907006"/>
                </a:lnTo>
                <a:lnTo>
                  <a:pt x="105947" y="952476"/>
                </a:lnTo>
                <a:lnTo>
                  <a:pt x="126956" y="997171"/>
                </a:lnTo>
                <a:lnTo>
                  <a:pt x="149775" y="1041031"/>
                </a:lnTo>
                <a:lnTo>
                  <a:pt x="174385" y="1083994"/>
                </a:lnTo>
                <a:lnTo>
                  <a:pt x="200764" y="1126001"/>
                </a:lnTo>
                <a:lnTo>
                  <a:pt x="228892" y="1166989"/>
                </a:lnTo>
                <a:lnTo>
                  <a:pt x="258749" y="1206897"/>
                </a:lnTo>
                <a:lnTo>
                  <a:pt x="290313" y="1245666"/>
                </a:lnTo>
                <a:lnTo>
                  <a:pt x="323564" y="1283234"/>
                </a:lnTo>
                <a:lnTo>
                  <a:pt x="373507" y="1287689"/>
                </a:lnTo>
                <a:lnTo>
                  <a:pt x="423421" y="1290067"/>
                </a:lnTo>
                <a:lnTo>
                  <a:pt x="473244" y="1290388"/>
                </a:lnTo>
                <a:lnTo>
                  <a:pt x="522913" y="1288671"/>
                </a:lnTo>
                <a:lnTo>
                  <a:pt x="572367" y="1284937"/>
                </a:lnTo>
                <a:lnTo>
                  <a:pt x="621543" y="1279206"/>
                </a:lnTo>
                <a:lnTo>
                  <a:pt x="670378" y="1271498"/>
                </a:lnTo>
                <a:lnTo>
                  <a:pt x="718812" y="1261834"/>
                </a:lnTo>
                <a:lnTo>
                  <a:pt x="766781" y="1250233"/>
                </a:lnTo>
                <a:lnTo>
                  <a:pt x="814223" y="1236715"/>
                </a:lnTo>
                <a:lnTo>
                  <a:pt x="861076" y="1221302"/>
                </a:lnTo>
                <a:lnTo>
                  <a:pt x="907278" y="1204012"/>
                </a:lnTo>
                <a:lnTo>
                  <a:pt x="952766" y="1184866"/>
                </a:lnTo>
                <a:lnTo>
                  <a:pt x="997479" y="1163884"/>
                </a:lnTo>
                <a:lnTo>
                  <a:pt x="1041354" y="1141087"/>
                </a:lnTo>
                <a:lnTo>
                  <a:pt x="1084329" y="1116494"/>
                </a:lnTo>
                <a:lnTo>
                  <a:pt x="1126342" y="1090126"/>
                </a:lnTo>
                <a:lnTo>
                  <a:pt x="1167330" y="1062002"/>
                </a:lnTo>
                <a:lnTo>
                  <a:pt x="1207231" y="1032144"/>
                </a:lnTo>
                <a:lnTo>
                  <a:pt x="1245983" y="1000570"/>
                </a:lnTo>
                <a:lnTo>
                  <a:pt x="1283524" y="967302"/>
                </a:lnTo>
                <a:lnTo>
                  <a:pt x="1287956" y="917292"/>
                </a:lnTo>
                <a:lnTo>
                  <a:pt x="1290307" y="867326"/>
                </a:lnTo>
                <a:lnTo>
                  <a:pt x="1290598" y="817465"/>
                </a:lnTo>
                <a:lnTo>
                  <a:pt x="1288850" y="767770"/>
                </a:lnTo>
                <a:lnTo>
                  <a:pt x="1285083" y="718301"/>
                </a:lnTo>
                <a:lnTo>
                  <a:pt x="1279318" y="669120"/>
                </a:lnTo>
                <a:lnTo>
                  <a:pt x="1271578" y="620287"/>
                </a:lnTo>
                <a:lnTo>
                  <a:pt x="1261881" y="571862"/>
                </a:lnTo>
                <a:lnTo>
                  <a:pt x="1250249" y="523907"/>
                </a:lnTo>
                <a:lnTo>
                  <a:pt x="1236704" y="476483"/>
                </a:lnTo>
                <a:lnTo>
                  <a:pt x="1221265" y="429650"/>
                </a:lnTo>
                <a:lnTo>
                  <a:pt x="1203955" y="383469"/>
                </a:lnTo>
                <a:lnTo>
                  <a:pt x="1184793" y="338001"/>
                </a:lnTo>
                <a:lnTo>
                  <a:pt x="1163800" y="293306"/>
                </a:lnTo>
                <a:lnTo>
                  <a:pt x="1140998" y="249446"/>
                </a:lnTo>
                <a:lnTo>
                  <a:pt x="1116408" y="206481"/>
                </a:lnTo>
                <a:lnTo>
                  <a:pt x="1090050" y="164472"/>
                </a:lnTo>
                <a:lnTo>
                  <a:pt x="1061945" y="123479"/>
                </a:lnTo>
                <a:lnTo>
                  <a:pt x="1032114" y="83564"/>
                </a:lnTo>
                <a:lnTo>
                  <a:pt x="1000578" y="44788"/>
                </a:lnTo>
                <a:lnTo>
                  <a:pt x="967358" y="7210"/>
                </a:lnTo>
                <a:lnTo>
                  <a:pt x="917384" y="2734"/>
                </a:lnTo>
                <a:lnTo>
                  <a:pt x="867444" y="337"/>
                </a:lnTo>
                <a:lnTo>
                  <a:pt x="817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20790" y="1991109"/>
            <a:ext cx="490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clarity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67440" y="3896109"/>
            <a:ext cx="549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feeling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79740" y="2537209"/>
            <a:ext cx="500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ac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59040" y="4429509"/>
            <a:ext cx="747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enriching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25590" y="3286509"/>
            <a:ext cx="1102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spaciousness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772658" y="253999"/>
            <a:ext cx="1117600" cy="342900"/>
            <a:chOff x="7772658" y="253999"/>
            <a:chExt cx="1117600" cy="342900"/>
          </a:xfrm>
        </p:grpSpPr>
        <p:sp>
          <p:nvSpPr>
            <p:cNvPr id="31" name="object 31"/>
            <p:cNvSpPr/>
            <p:nvPr/>
          </p:nvSpPr>
          <p:spPr>
            <a:xfrm>
              <a:off x="8155466" y="316795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886" y="0"/>
                  </a:moveTo>
                  <a:lnTo>
                    <a:pt x="263892" y="947"/>
                  </a:lnTo>
                  <a:lnTo>
                    <a:pt x="245078" y="1455"/>
                  </a:lnTo>
                  <a:lnTo>
                    <a:pt x="207660" y="1163"/>
                  </a:lnTo>
                  <a:lnTo>
                    <a:pt x="209402" y="8733"/>
                  </a:lnTo>
                  <a:lnTo>
                    <a:pt x="216984" y="8988"/>
                  </a:lnTo>
                  <a:lnTo>
                    <a:pt x="225463" y="10770"/>
                  </a:lnTo>
                  <a:lnTo>
                    <a:pt x="232365" y="15606"/>
                  </a:lnTo>
                  <a:lnTo>
                    <a:pt x="235215" y="25025"/>
                  </a:lnTo>
                  <a:lnTo>
                    <a:pt x="231332" y="43749"/>
                  </a:lnTo>
                  <a:lnTo>
                    <a:pt x="221766" y="73960"/>
                  </a:lnTo>
                  <a:lnTo>
                    <a:pt x="209644" y="108154"/>
                  </a:lnTo>
                  <a:lnTo>
                    <a:pt x="198089" y="138827"/>
                  </a:lnTo>
                  <a:lnTo>
                    <a:pt x="189099" y="115639"/>
                  </a:lnTo>
                  <a:lnTo>
                    <a:pt x="175541" y="78619"/>
                  </a:lnTo>
                  <a:lnTo>
                    <a:pt x="163178" y="41871"/>
                  </a:lnTo>
                  <a:lnTo>
                    <a:pt x="157777" y="19502"/>
                  </a:lnTo>
                  <a:lnTo>
                    <a:pt x="157777" y="13101"/>
                  </a:lnTo>
                  <a:lnTo>
                    <a:pt x="162129" y="11060"/>
                  </a:lnTo>
                  <a:lnTo>
                    <a:pt x="178662" y="8434"/>
                  </a:lnTo>
                  <a:lnTo>
                    <a:pt x="178079" y="1163"/>
                  </a:lnTo>
                  <a:lnTo>
                    <a:pt x="169405" y="1376"/>
                  </a:lnTo>
                  <a:lnTo>
                    <a:pt x="100939" y="1741"/>
                  </a:lnTo>
                  <a:lnTo>
                    <a:pt x="101514" y="9605"/>
                  </a:lnTo>
                  <a:lnTo>
                    <a:pt x="111441" y="11487"/>
                  </a:lnTo>
                  <a:lnTo>
                    <a:pt x="118732" y="17462"/>
                  </a:lnTo>
                  <a:lnTo>
                    <a:pt x="126187" y="31295"/>
                  </a:lnTo>
                  <a:lnTo>
                    <a:pt x="136601" y="56751"/>
                  </a:lnTo>
                  <a:lnTo>
                    <a:pt x="126266" y="80201"/>
                  </a:lnTo>
                  <a:lnTo>
                    <a:pt x="101514" y="137949"/>
                  </a:lnTo>
                  <a:lnTo>
                    <a:pt x="89421" y="105674"/>
                  </a:lnTo>
                  <a:lnTo>
                    <a:pt x="76105" y="68758"/>
                  </a:lnTo>
                  <a:lnTo>
                    <a:pt x="65345" y="37189"/>
                  </a:lnTo>
                  <a:lnTo>
                    <a:pt x="60919" y="20957"/>
                  </a:lnTo>
                  <a:lnTo>
                    <a:pt x="60919" y="12801"/>
                  </a:lnTo>
                  <a:lnTo>
                    <a:pt x="82948" y="9311"/>
                  </a:lnTo>
                  <a:lnTo>
                    <a:pt x="82081" y="1455"/>
                  </a:lnTo>
                  <a:lnTo>
                    <a:pt x="62938" y="1455"/>
                  </a:lnTo>
                  <a:lnTo>
                    <a:pt x="54533" y="1741"/>
                  </a:lnTo>
                  <a:lnTo>
                    <a:pt x="29880" y="1741"/>
                  </a:lnTo>
                  <a:lnTo>
                    <a:pt x="0" y="869"/>
                  </a:lnTo>
                  <a:lnTo>
                    <a:pt x="0" y="8155"/>
                  </a:lnTo>
                  <a:lnTo>
                    <a:pt x="9870" y="8434"/>
                  </a:lnTo>
                  <a:lnTo>
                    <a:pt x="13923" y="9311"/>
                  </a:lnTo>
                  <a:lnTo>
                    <a:pt x="20300" y="14542"/>
                  </a:lnTo>
                  <a:lnTo>
                    <a:pt x="36894" y="45603"/>
                  </a:lnTo>
                  <a:lnTo>
                    <a:pt x="57538" y="101682"/>
                  </a:lnTo>
                  <a:lnTo>
                    <a:pt x="76387" y="157921"/>
                  </a:lnTo>
                  <a:lnTo>
                    <a:pt x="87591" y="189463"/>
                  </a:lnTo>
                  <a:lnTo>
                    <a:pt x="94261" y="189463"/>
                  </a:lnTo>
                  <a:lnTo>
                    <a:pt x="100025" y="170847"/>
                  </a:lnTo>
                  <a:lnTo>
                    <a:pt x="107966" y="149199"/>
                  </a:lnTo>
                  <a:lnTo>
                    <a:pt x="121019" y="118216"/>
                  </a:lnTo>
                  <a:lnTo>
                    <a:pt x="142119" y="71593"/>
                  </a:lnTo>
                  <a:lnTo>
                    <a:pt x="161474" y="123980"/>
                  </a:lnTo>
                  <a:lnTo>
                    <a:pt x="170745" y="150172"/>
                  </a:lnTo>
                  <a:lnTo>
                    <a:pt x="179529" y="176362"/>
                  </a:lnTo>
                  <a:lnTo>
                    <a:pt x="184172" y="189463"/>
                  </a:lnTo>
                  <a:lnTo>
                    <a:pt x="190259" y="189463"/>
                  </a:lnTo>
                  <a:lnTo>
                    <a:pt x="203399" y="155675"/>
                  </a:lnTo>
                  <a:lnTo>
                    <a:pt x="222057" y="104670"/>
                  </a:lnTo>
                  <a:lnTo>
                    <a:pt x="240551" y="55028"/>
                  </a:lnTo>
                  <a:lnTo>
                    <a:pt x="257637" y="18582"/>
                  </a:lnTo>
                  <a:lnTo>
                    <a:pt x="279011" y="7871"/>
                  </a:lnTo>
                  <a:lnTo>
                    <a:pt x="2798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1578" y="317622"/>
              <a:ext cx="196287" cy="2123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10138" y="317881"/>
              <a:ext cx="280035" cy="189865"/>
            </a:xfrm>
            <a:custGeom>
              <a:avLst/>
              <a:gdLst/>
              <a:ahLst/>
              <a:cxnLst/>
              <a:rect l="l" t="t" r="r" b="b"/>
              <a:pathLst>
                <a:path w="280034" h="189865">
                  <a:moveTo>
                    <a:pt x="279974" y="0"/>
                  </a:moveTo>
                  <a:lnTo>
                    <a:pt x="263999" y="947"/>
                  </a:lnTo>
                  <a:lnTo>
                    <a:pt x="245187" y="1455"/>
                  </a:lnTo>
                  <a:lnTo>
                    <a:pt x="207740" y="1155"/>
                  </a:lnTo>
                  <a:lnTo>
                    <a:pt x="209468" y="8741"/>
                  </a:lnTo>
                  <a:lnTo>
                    <a:pt x="217057" y="8995"/>
                  </a:lnTo>
                  <a:lnTo>
                    <a:pt x="225551" y="10776"/>
                  </a:lnTo>
                  <a:lnTo>
                    <a:pt x="232467" y="15611"/>
                  </a:lnTo>
                  <a:lnTo>
                    <a:pt x="235324" y="25025"/>
                  </a:lnTo>
                  <a:lnTo>
                    <a:pt x="231434" y="43749"/>
                  </a:lnTo>
                  <a:lnTo>
                    <a:pt x="221855" y="73961"/>
                  </a:lnTo>
                  <a:lnTo>
                    <a:pt x="209719" y="108153"/>
                  </a:lnTo>
                  <a:lnTo>
                    <a:pt x="198161" y="138819"/>
                  </a:lnTo>
                  <a:lnTo>
                    <a:pt x="189171" y="115635"/>
                  </a:lnTo>
                  <a:lnTo>
                    <a:pt x="175610" y="78617"/>
                  </a:lnTo>
                  <a:lnTo>
                    <a:pt x="163246" y="41868"/>
                  </a:lnTo>
                  <a:lnTo>
                    <a:pt x="157843" y="19494"/>
                  </a:lnTo>
                  <a:lnTo>
                    <a:pt x="157843" y="13101"/>
                  </a:lnTo>
                  <a:lnTo>
                    <a:pt x="162195" y="11060"/>
                  </a:lnTo>
                  <a:lnTo>
                    <a:pt x="178734" y="8441"/>
                  </a:lnTo>
                  <a:lnTo>
                    <a:pt x="178144" y="1155"/>
                  </a:lnTo>
                  <a:lnTo>
                    <a:pt x="169480" y="1373"/>
                  </a:lnTo>
                  <a:lnTo>
                    <a:pt x="101005" y="1741"/>
                  </a:lnTo>
                  <a:lnTo>
                    <a:pt x="101580" y="9611"/>
                  </a:lnTo>
                  <a:lnTo>
                    <a:pt x="111517" y="11490"/>
                  </a:lnTo>
                  <a:lnTo>
                    <a:pt x="118810" y="17464"/>
                  </a:lnTo>
                  <a:lnTo>
                    <a:pt x="126261" y="31298"/>
                  </a:lnTo>
                  <a:lnTo>
                    <a:pt x="136673" y="56758"/>
                  </a:lnTo>
                  <a:lnTo>
                    <a:pt x="126336" y="80204"/>
                  </a:lnTo>
                  <a:lnTo>
                    <a:pt x="101580" y="137949"/>
                  </a:lnTo>
                  <a:lnTo>
                    <a:pt x="89480" y="105675"/>
                  </a:lnTo>
                  <a:lnTo>
                    <a:pt x="76165" y="68760"/>
                  </a:lnTo>
                  <a:lnTo>
                    <a:pt x="65409" y="37192"/>
                  </a:lnTo>
                  <a:lnTo>
                    <a:pt x="60985" y="20957"/>
                  </a:lnTo>
                  <a:lnTo>
                    <a:pt x="60985" y="12801"/>
                  </a:lnTo>
                  <a:lnTo>
                    <a:pt x="83028" y="9311"/>
                  </a:lnTo>
                  <a:lnTo>
                    <a:pt x="82147" y="1455"/>
                  </a:lnTo>
                  <a:lnTo>
                    <a:pt x="63012" y="1455"/>
                  </a:lnTo>
                  <a:lnTo>
                    <a:pt x="54599" y="1741"/>
                  </a:lnTo>
                  <a:lnTo>
                    <a:pt x="29945" y="1741"/>
                  </a:lnTo>
                  <a:lnTo>
                    <a:pt x="0" y="869"/>
                  </a:lnTo>
                  <a:lnTo>
                    <a:pt x="0" y="8148"/>
                  </a:lnTo>
                  <a:lnTo>
                    <a:pt x="9913" y="8441"/>
                  </a:lnTo>
                  <a:lnTo>
                    <a:pt x="13981" y="9311"/>
                  </a:lnTo>
                  <a:lnTo>
                    <a:pt x="20382" y="14549"/>
                  </a:lnTo>
                  <a:lnTo>
                    <a:pt x="36967" y="45608"/>
                  </a:lnTo>
                  <a:lnTo>
                    <a:pt x="57610" y="101685"/>
                  </a:lnTo>
                  <a:lnTo>
                    <a:pt x="76459" y="157922"/>
                  </a:lnTo>
                  <a:lnTo>
                    <a:pt x="87665" y="189463"/>
                  </a:lnTo>
                  <a:lnTo>
                    <a:pt x="94327" y="189463"/>
                  </a:lnTo>
                  <a:lnTo>
                    <a:pt x="100096" y="170846"/>
                  </a:lnTo>
                  <a:lnTo>
                    <a:pt x="108033" y="149199"/>
                  </a:lnTo>
                  <a:lnTo>
                    <a:pt x="121084" y="118218"/>
                  </a:lnTo>
                  <a:lnTo>
                    <a:pt x="142191" y="71601"/>
                  </a:lnTo>
                  <a:lnTo>
                    <a:pt x="161554" y="123984"/>
                  </a:lnTo>
                  <a:lnTo>
                    <a:pt x="170828" y="150174"/>
                  </a:lnTo>
                  <a:lnTo>
                    <a:pt x="179609" y="176362"/>
                  </a:lnTo>
                  <a:lnTo>
                    <a:pt x="184223" y="189463"/>
                  </a:lnTo>
                  <a:lnTo>
                    <a:pt x="190333" y="189463"/>
                  </a:lnTo>
                  <a:lnTo>
                    <a:pt x="203475" y="155673"/>
                  </a:lnTo>
                  <a:lnTo>
                    <a:pt x="222141" y="104666"/>
                  </a:lnTo>
                  <a:lnTo>
                    <a:pt x="240643" y="55021"/>
                  </a:lnTo>
                  <a:lnTo>
                    <a:pt x="257735" y="18579"/>
                  </a:lnTo>
                  <a:lnTo>
                    <a:pt x="279106" y="7863"/>
                  </a:lnTo>
                  <a:lnTo>
                    <a:pt x="27997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72658" y="253999"/>
              <a:ext cx="341174" cy="3426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82323" y="364320"/>
              <a:ext cx="121836" cy="1222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45"/>
              </a:lnSpc>
            </a:pPr>
            <a:fld id="{81D60167-4931-47E6-BA6A-407CBD079E47}" type="slidenum">
              <a:rPr dirty="0"/>
              <a:pPr marL="38100">
                <a:lnSpc>
                  <a:spcPts val="1845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752</Words>
  <Application>Microsoft Office PowerPoint</Application>
  <PresentationFormat>Předvádění na obrazovce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Garamond</vt:lpstr>
      <vt:lpstr>Helvetica</vt:lpstr>
      <vt:lpstr>Times New Roman</vt:lpstr>
      <vt:lpstr>Office Theme</vt:lpstr>
      <vt:lpstr>Color glasses seminary for Working with stress Authors: : a collective of authors under the leadership by prof. MUDr. Petra Zacha, CSc. From the Institute of Anatomy 3. LF UK </vt:lpstr>
      <vt:lpstr>Five Wisdom Energies</vt:lpstr>
      <vt:lpstr>Prezentace aplikace PowerPoint</vt:lpstr>
      <vt:lpstr>Prezentace aplikace PowerPoint</vt:lpstr>
      <vt:lpstr>Prezentace aplikace PowerPoint</vt:lpstr>
      <vt:lpstr>Prezentace aplikace PowerPoint</vt:lpstr>
      <vt:lpstr>We are buffeted by the energy that we encounter</vt:lpstr>
      <vt:lpstr>Prezentace aplikace PowerPoint</vt:lpstr>
      <vt:lpstr>Prezentace aplikace PowerPoint</vt:lpstr>
      <vt:lpstr>How We Shine</vt:lpstr>
      <vt:lpstr>How We Get Stuck</vt:lpstr>
      <vt:lpstr>KK NN OO WW II NN GG !!</vt:lpstr>
      <vt:lpstr>What We Train at Wisdoms@Work</vt:lpstr>
      <vt:lpstr>Results of Change</vt:lpstr>
      <vt:lpstr>Develop Skill Sets</vt:lpstr>
      <vt:lpstr>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glasses seminary for Working with stress</dc:title>
  <cp:lastModifiedBy>Martina Krčková</cp:lastModifiedBy>
  <cp:revision>5</cp:revision>
  <dcterms:created xsi:type="dcterms:W3CDTF">2020-05-21T07:07:04Z</dcterms:created>
  <dcterms:modified xsi:type="dcterms:W3CDTF">2024-02-27T08:03:52Z</dcterms:modified>
</cp:coreProperties>
</file>